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ac75930b6149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02bf9fe8f40dd"/>
  </p:sldMasterIdLst>
  <p:sldIdLst>
    <p:sldId xmlns:r="http://schemas.openxmlformats.org/officeDocument/2006/relationships" id="256" r:id="Rf9a461cb12694667"/>
    <p:sldId xmlns:r="http://schemas.openxmlformats.org/officeDocument/2006/relationships" id="257" r:id="Raa3f733b2ddb4ebd"/>
    <p:sldId xmlns:r="http://schemas.openxmlformats.org/officeDocument/2006/relationships" id="258" r:id="R7ac13820d99244a4"/>
    <p:sldId xmlns:r="http://schemas.openxmlformats.org/officeDocument/2006/relationships" id="259" r:id="Rda3db532c12e40fc"/>
    <p:sldId xmlns:r="http://schemas.openxmlformats.org/officeDocument/2006/relationships" id="260" r:id="Rdfc45a7204204d14"/>
    <p:sldId xmlns:r="http://schemas.openxmlformats.org/officeDocument/2006/relationships" id="261" r:id="R7cf96ffc731b4c5c"/>
    <p:sldId xmlns:r="http://schemas.openxmlformats.org/officeDocument/2006/relationships" id="262" r:id="R00b2b5558b0945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02bf9fe8f40dd" /><Relationship Type="http://schemas.openxmlformats.org/officeDocument/2006/relationships/slide" Target="/ppt/slides/slide1.xml" Id="Rf9a461cb12694667" /><Relationship Type="http://schemas.openxmlformats.org/officeDocument/2006/relationships/slide" Target="/ppt/slides/slide2.xml" Id="Raa3f733b2ddb4ebd" /><Relationship Type="http://schemas.openxmlformats.org/officeDocument/2006/relationships/slide" Target="/ppt/slides/slide3.xml" Id="R7ac13820d99244a4" /><Relationship Type="http://schemas.openxmlformats.org/officeDocument/2006/relationships/slide" Target="/ppt/slides/slide4.xml" Id="Rda3db532c12e40fc" /><Relationship Type="http://schemas.openxmlformats.org/officeDocument/2006/relationships/slide" Target="/ppt/slides/slide5.xml" Id="Rdfc45a7204204d14" /><Relationship Type="http://schemas.openxmlformats.org/officeDocument/2006/relationships/slide" Target="/ppt/slides/slide6.xml" Id="R7cf96ffc731b4c5c" /><Relationship Type="http://schemas.openxmlformats.org/officeDocument/2006/relationships/slide" Target="/ppt/slides/slide7.xml" Id="R00b2b5558b0945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de819189542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1d1ede6d746fe" /><Relationship Type="http://schemas.openxmlformats.org/officeDocument/2006/relationships/theme" Target="/ppt/slideMasters/theme/theme1.xml" Id="R7416d4cdd0e542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41d1ede6d746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b036b1e1141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3e0fb4cc94e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43b5cda1744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e7b73d1104b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e7a6556b54c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4f0cacf0a46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07650926045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VIKEDAL MUR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VIKEDAL MUR OG ANLEGG AS ble etablert [år] og holder til i Vikedal.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39 151 146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2 310 840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20 218 143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VIKEDAL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5583 Vikedal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76 16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988 229 113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