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585c28a13f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046517b7f470a"/>
  </p:sldMasterIdLst>
  <p:sldIdLst>
    <p:sldId xmlns:r="http://schemas.openxmlformats.org/officeDocument/2006/relationships" id="256" r:id="Rd14b400bf32246ef"/>
    <p:sldId xmlns:r="http://schemas.openxmlformats.org/officeDocument/2006/relationships" id="257" r:id="R5b0c3b169f9547a5"/>
    <p:sldId xmlns:r="http://schemas.openxmlformats.org/officeDocument/2006/relationships" id="258" r:id="Rb669e7c59f5f43ba"/>
    <p:sldId xmlns:r="http://schemas.openxmlformats.org/officeDocument/2006/relationships" id="259" r:id="R50bf718e5dfa427f"/>
    <p:sldId xmlns:r="http://schemas.openxmlformats.org/officeDocument/2006/relationships" id="260" r:id="Re600d72362784fcd"/>
    <p:sldId xmlns:r="http://schemas.openxmlformats.org/officeDocument/2006/relationships" id="261" r:id="Rc3bba04da23e484d"/>
    <p:sldId xmlns:r="http://schemas.openxmlformats.org/officeDocument/2006/relationships" id="262" r:id="R5a0d0a92c92c4d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046517b7f470a" /><Relationship Type="http://schemas.openxmlformats.org/officeDocument/2006/relationships/slide" Target="/ppt/slides/slide1.xml" Id="Rd14b400bf32246ef" /><Relationship Type="http://schemas.openxmlformats.org/officeDocument/2006/relationships/slide" Target="/ppt/slides/slide2.xml" Id="R5b0c3b169f9547a5" /><Relationship Type="http://schemas.openxmlformats.org/officeDocument/2006/relationships/slide" Target="/ppt/slides/slide3.xml" Id="Rb669e7c59f5f43ba" /><Relationship Type="http://schemas.openxmlformats.org/officeDocument/2006/relationships/slide" Target="/ppt/slides/slide4.xml" Id="R50bf718e5dfa427f" /><Relationship Type="http://schemas.openxmlformats.org/officeDocument/2006/relationships/slide" Target="/ppt/slides/slide5.xml" Id="Re600d72362784fcd" /><Relationship Type="http://schemas.openxmlformats.org/officeDocument/2006/relationships/slide" Target="/ppt/slides/slide6.xml" Id="Rc3bba04da23e484d" /><Relationship Type="http://schemas.openxmlformats.org/officeDocument/2006/relationships/slide" Target="/ppt/slides/slide7.xml" Id="R5a0d0a92c92c4d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bd3b95c34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1a11213d849a9" /><Relationship Type="http://schemas.openxmlformats.org/officeDocument/2006/relationships/theme" Target="/ppt/slideMasters/theme/theme1.xml" Id="R759c4bce5aea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11a11213d8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6d174f4c8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d939dfde5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53aef5f4b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c96ad4a7d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d352a73a5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a6348fd97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0fc44302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AAMO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 REVISJON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490 746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2 437 462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Rittmestervegen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post@aamorevisjon.no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www.aamorevisjon.no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988 263 176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AAMO REVISJON AS</a:t>
            </a:r>
          </a:p>
        </p:txBody>
      </p:sp>
    </p:spTree>
  </p:cSld>
  <p:clrMapOvr>
    <a:masterClrMapping xmlns:a="http://schemas.openxmlformats.org/drawingml/2006/main"/>
  </p:clrMapOvr>
</p:sld>
</file>