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4eb8ae365444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1f4d40c8544cbe"/>
  </p:sldMasterIdLst>
  <p:sldIdLst>
    <p:sldId xmlns:r="http://schemas.openxmlformats.org/officeDocument/2006/relationships" id="256" r:id="R05d154e9667a475c"/>
    <p:sldId xmlns:r="http://schemas.openxmlformats.org/officeDocument/2006/relationships" id="257" r:id="R55217b9d9a684a8c"/>
    <p:sldId xmlns:r="http://schemas.openxmlformats.org/officeDocument/2006/relationships" id="258" r:id="Rc056c412028348c3"/>
    <p:sldId xmlns:r="http://schemas.openxmlformats.org/officeDocument/2006/relationships" id="259" r:id="R399e017149b4439a"/>
    <p:sldId xmlns:r="http://schemas.openxmlformats.org/officeDocument/2006/relationships" id="260" r:id="R864d642dc8b5433c"/>
    <p:sldId xmlns:r="http://schemas.openxmlformats.org/officeDocument/2006/relationships" id="261" r:id="R3c93e38a7c28435b"/>
    <p:sldId xmlns:r="http://schemas.openxmlformats.org/officeDocument/2006/relationships" id="262" r:id="R0c624550879949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1f4d40c8544cbe" /><Relationship Type="http://schemas.openxmlformats.org/officeDocument/2006/relationships/slide" Target="/ppt/slides/slide1.xml" Id="R05d154e9667a475c" /><Relationship Type="http://schemas.openxmlformats.org/officeDocument/2006/relationships/slide" Target="/ppt/slides/slide2.xml" Id="R55217b9d9a684a8c" /><Relationship Type="http://schemas.openxmlformats.org/officeDocument/2006/relationships/slide" Target="/ppt/slides/slide3.xml" Id="Rc056c412028348c3" /><Relationship Type="http://schemas.openxmlformats.org/officeDocument/2006/relationships/slide" Target="/ppt/slides/slide4.xml" Id="R399e017149b4439a" /><Relationship Type="http://schemas.openxmlformats.org/officeDocument/2006/relationships/slide" Target="/ppt/slides/slide5.xml" Id="R864d642dc8b5433c" /><Relationship Type="http://schemas.openxmlformats.org/officeDocument/2006/relationships/slide" Target="/ppt/slides/slide6.xml" Id="R3c93e38a7c28435b" /><Relationship Type="http://schemas.openxmlformats.org/officeDocument/2006/relationships/slide" Target="/ppt/slides/slide7.xml" Id="R0c624550879949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0888b902364f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d41fef265a4100" /><Relationship Type="http://schemas.openxmlformats.org/officeDocument/2006/relationships/theme" Target="/ppt/slideMasters/theme/theme1.xml" Id="Re2840f6ef3154d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d41fef265a41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6e77a9745148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07ad89943d42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0cfc1f63a145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f401f7e9fa4d9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e9af292ef84c6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0a63e45768403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652d5dff7d40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GROVEN OG KARLSEN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GROVEN OG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GROVEN OG KARLSEN AS ble etablert [år] og holder til i Bø I Telemark.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GROVEN OG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GROVEN OG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GROVEN OG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40 675 625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4 246 081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3 154 248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13 794 590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25 530 053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GROVEN OG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GROVEN HÅKON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KARLSEN EIVIND SKOE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GROVEN OG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Vreimsida 183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3803 Bø I Telemark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988 386 421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GROVEN OG KARLSEN AS</a:t>
            </a:r>
          </a:p>
        </p:txBody>
      </p:sp>
    </p:spTree>
  </p:cSld>
  <p:clrMapOvr>
    <a:masterClrMapping xmlns:a="http://schemas.openxmlformats.org/drawingml/2006/main"/>
  </p:clrMapOvr>
</p:sld>
</file>