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7f78154b0a48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a7bfcec99a43eb"/>
  </p:sldMasterIdLst>
  <p:sldIdLst>
    <p:sldId xmlns:r="http://schemas.openxmlformats.org/officeDocument/2006/relationships" id="256" r:id="R5097b99340a24e21"/>
    <p:sldId xmlns:r="http://schemas.openxmlformats.org/officeDocument/2006/relationships" id="257" r:id="R11352094fcd24698"/>
    <p:sldId xmlns:r="http://schemas.openxmlformats.org/officeDocument/2006/relationships" id="258" r:id="R0146259b6cfc4217"/>
    <p:sldId xmlns:r="http://schemas.openxmlformats.org/officeDocument/2006/relationships" id="259" r:id="R41076caa44974e69"/>
    <p:sldId xmlns:r="http://schemas.openxmlformats.org/officeDocument/2006/relationships" id="260" r:id="Re267f28f589949d0"/>
    <p:sldId xmlns:r="http://schemas.openxmlformats.org/officeDocument/2006/relationships" id="261" r:id="R6b46c2bfa1f04771"/>
    <p:sldId xmlns:r="http://schemas.openxmlformats.org/officeDocument/2006/relationships" id="262" r:id="R5b2ba290497744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a7bfcec99a43eb" /><Relationship Type="http://schemas.openxmlformats.org/officeDocument/2006/relationships/slide" Target="/ppt/slides/slide1.xml" Id="R5097b99340a24e21" /><Relationship Type="http://schemas.openxmlformats.org/officeDocument/2006/relationships/slide" Target="/ppt/slides/slide2.xml" Id="R11352094fcd24698" /><Relationship Type="http://schemas.openxmlformats.org/officeDocument/2006/relationships/slide" Target="/ppt/slides/slide3.xml" Id="R0146259b6cfc4217" /><Relationship Type="http://schemas.openxmlformats.org/officeDocument/2006/relationships/slide" Target="/ppt/slides/slide4.xml" Id="R41076caa44974e69" /><Relationship Type="http://schemas.openxmlformats.org/officeDocument/2006/relationships/slide" Target="/ppt/slides/slide5.xml" Id="Re267f28f589949d0" /><Relationship Type="http://schemas.openxmlformats.org/officeDocument/2006/relationships/slide" Target="/ppt/slides/slide6.xml" Id="R6b46c2bfa1f04771" /><Relationship Type="http://schemas.openxmlformats.org/officeDocument/2006/relationships/slide" Target="/ppt/slides/slide7.xml" Id="R5b2ba290497744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e0c917a7e745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bab07c3f14a5a" /><Relationship Type="http://schemas.openxmlformats.org/officeDocument/2006/relationships/theme" Target="/ppt/slideMasters/theme/theme1.xml" Id="Reb49a2273c2349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1bab07c3f14a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22af32e1a49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67ff636974d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e4e88b93ae4f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0cee1056948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9c120b2134f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f8b72cc9f84d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ab2ae7670442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PACTUM GAMMA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PACTUM GAMMA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8 218 000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6 181 000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207 599 000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218 292 000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ASTRUP HENNING EIVINDSSØN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Mauds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988 435 430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