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3dfc2a70f646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c52e65ed7c42b2"/>
  </p:sldMasterIdLst>
  <p:sldIdLst>
    <p:sldId xmlns:r="http://schemas.openxmlformats.org/officeDocument/2006/relationships" id="256" r:id="R282f1dcc3a9a4581"/>
    <p:sldId xmlns:r="http://schemas.openxmlformats.org/officeDocument/2006/relationships" id="257" r:id="R309b80ad86e24dd9"/>
    <p:sldId xmlns:r="http://schemas.openxmlformats.org/officeDocument/2006/relationships" id="258" r:id="R841b4d7c169d4352"/>
    <p:sldId xmlns:r="http://schemas.openxmlformats.org/officeDocument/2006/relationships" id="259" r:id="R8a9d177cf8324d09"/>
    <p:sldId xmlns:r="http://schemas.openxmlformats.org/officeDocument/2006/relationships" id="260" r:id="Rc6ead61c81d740bf"/>
    <p:sldId xmlns:r="http://schemas.openxmlformats.org/officeDocument/2006/relationships" id="261" r:id="R5e6a55db2b154c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52e65ed7c42b2" /><Relationship Type="http://schemas.openxmlformats.org/officeDocument/2006/relationships/slide" Target="/ppt/slides/slide1.xml" Id="R282f1dcc3a9a4581" /><Relationship Type="http://schemas.openxmlformats.org/officeDocument/2006/relationships/slide" Target="/ppt/slides/slide2.xml" Id="R309b80ad86e24dd9" /><Relationship Type="http://schemas.openxmlformats.org/officeDocument/2006/relationships/slide" Target="/ppt/slides/slide3.xml" Id="R841b4d7c169d4352" /><Relationship Type="http://schemas.openxmlformats.org/officeDocument/2006/relationships/slide" Target="/ppt/slides/slide4.xml" Id="R8a9d177cf8324d09" /><Relationship Type="http://schemas.openxmlformats.org/officeDocument/2006/relationships/slide" Target="/ppt/slides/slide5.xml" Id="Rc6ead61c81d740bf" /><Relationship Type="http://schemas.openxmlformats.org/officeDocument/2006/relationships/slide" Target="/ppt/slides/slide6.xml" Id="R5e6a55db2b154c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7edd0e04874d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bb8e505684e14" /><Relationship Type="http://schemas.openxmlformats.org/officeDocument/2006/relationships/theme" Target="/ppt/slideMasters/theme/theme1.xml" Id="R4471f616079549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bb8e505684e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b8667b70b48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6971c0793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65da454fe42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c74972d1349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9989142d249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2b6811bf748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FRITJOF GODTFREDSEN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FRITJOF GODTFREDSEN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Knarreviktoppen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4637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92 89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ofg@c2i.net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