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c7f2a19a7242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19f2fb3bee479f"/>
  </p:sldMasterIdLst>
  <p:sldIdLst>
    <p:sldId xmlns:r="http://schemas.openxmlformats.org/officeDocument/2006/relationships" id="256" r:id="Rc92eac32613441d6"/>
    <p:sldId xmlns:r="http://schemas.openxmlformats.org/officeDocument/2006/relationships" id="257" r:id="Re8d85400f2bf4b84"/>
    <p:sldId xmlns:r="http://schemas.openxmlformats.org/officeDocument/2006/relationships" id="258" r:id="R6fc81a3e15b64b6a"/>
    <p:sldId xmlns:r="http://schemas.openxmlformats.org/officeDocument/2006/relationships" id="259" r:id="Rc62dbb11d3c8457a"/>
    <p:sldId xmlns:r="http://schemas.openxmlformats.org/officeDocument/2006/relationships" id="260" r:id="R0ea0daf9f52c4969"/>
    <p:sldId xmlns:r="http://schemas.openxmlformats.org/officeDocument/2006/relationships" id="261" r:id="Rbce52de3a62e4cad"/>
    <p:sldId xmlns:r="http://schemas.openxmlformats.org/officeDocument/2006/relationships" id="262" r:id="Rad7d4d3c9b644d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9f2fb3bee479f" /><Relationship Type="http://schemas.openxmlformats.org/officeDocument/2006/relationships/slide" Target="/ppt/slides/slide1.xml" Id="Rc92eac32613441d6" /><Relationship Type="http://schemas.openxmlformats.org/officeDocument/2006/relationships/slide" Target="/ppt/slides/slide2.xml" Id="Re8d85400f2bf4b84" /><Relationship Type="http://schemas.openxmlformats.org/officeDocument/2006/relationships/slide" Target="/ppt/slides/slide3.xml" Id="R6fc81a3e15b64b6a" /><Relationship Type="http://schemas.openxmlformats.org/officeDocument/2006/relationships/slide" Target="/ppt/slides/slide4.xml" Id="Rc62dbb11d3c8457a" /><Relationship Type="http://schemas.openxmlformats.org/officeDocument/2006/relationships/slide" Target="/ppt/slides/slide5.xml" Id="R0ea0daf9f52c4969" /><Relationship Type="http://schemas.openxmlformats.org/officeDocument/2006/relationships/slide" Target="/ppt/slides/slide6.xml" Id="Rbce52de3a62e4cad" /><Relationship Type="http://schemas.openxmlformats.org/officeDocument/2006/relationships/slide" Target="/ppt/slides/slide7.xml" Id="Rad7d4d3c9b644d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85cf5e9694f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398c6120e41a2" /><Relationship Type="http://schemas.openxmlformats.org/officeDocument/2006/relationships/theme" Target="/ppt/slideMasters/theme/theme1.xml" Id="R157752a28a4448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e398c6120e41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c4dc1d3154d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38e9ac2914a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b6cfff16b42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0c342501947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8a6a796034e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e82c8ff1645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1869abdf141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NYRUD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NYRUD FINANS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238 018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−775 782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−1 866 093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7 182 146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8 820 367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Haslums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rogerkri@broadpark.no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988 523 402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NYRUD FINANS AS</a:t>
            </a:r>
          </a:p>
        </p:txBody>
      </p:sp>
    </p:spTree>
  </p:cSld>
  <p:clrMapOvr>
    <a:masterClrMapping xmlns:a="http://schemas.openxmlformats.org/drawingml/2006/main"/>
  </p:clrMapOvr>
</p:sld>
</file>