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074aa966c947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5a92ff75094bbf"/>
  </p:sldMasterIdLst>
  <p:sldIdLst>
    <p:sldId xmlns:r="http://schemas.openxmlformats.org/officeDocument/2006/relationships" id="256" r:id="Rb096129353774867"/>
    <p:sldId xmlns:r="http://schemas.openxmlformats.org/officeDocument/2006/relationships" id="257" r:id="Rb7b4aa900d39485d"/>
    <p:sldId xmlns:r="http://schemas.openxmlformats.org/officeDocument/2006/relationships" id="258" r:id="R63e661a25506473d"/>
    <p:sldId xmlns:r="http://schemas.openxmlformats.org/officeDocument/2006/relationships" id="259" r:id="Rf5e7ecae66e44a48"/>
    <p:sldId xmlns:r="http://schemas.openxmlformats.org/officeDocument/2006/relationships" id="260" r:id="R33c21e538ac844c7"/>
    <p:sldId xmlns:r="http://schemas.openxmlformats.org/officeDocument/2006/relationships" id="261" r:id="R1a0281af8aba4d92"/>
    <p:sldId xmlns:r="http://schemas.openxmlformats.org/officeDocument/2006/relationships" id="262" r:id="R10cc7c0ebffc48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a92ff75094bbf" /><Relationship Type="http://schemas.openxmlformats.org/officeDocument/2006/relationships/slide" Target="/ppt/slides/slide1.xml" Id="Rb096129353774867" /><Relationship Type="http://schemas.openxmlformats.org/officeDocument/2006/relationships/slide" Target="/ppt/slides/slide2.xml" Id="Rb7b4aa900d39485d" /><Relationship Type="http://schemas.openxmlformats.org/officeDocument/2006/relationships/slide" Target="/ppt/slides/slide3.xml" Id="R63e661a25506473d" /><Relationship Type="http://schemas.openxmlformats.org/officeDocument/2006/relationships/slide" Target="/ppt/slides/slide4.xml" Id="Rf5e7ecae66e44a48" /><Relationship Type="http://schemas.openxmlformats.org/officeDocument/2006/relationships/slide" Target="/ppt/slides/slide5.xml" Id="R33c21e538ac844c7" /><Relationship Type="http://schemas.openxmlformats.org/officeDocument/2006/relationships/slide" Target="/ppt/slides/slide6.xml" Id="R1a0281af8aba4d92" /><Relationship Type="http://schemas.openxmlformats.org/officeDocument/2006/relationships/slide" Target="/ppt/slides/slide7.xml" Id="R10cc7c0ebffc48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18bc6c8484e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8e762a9934c5c" /><Relationship Type="http://schemas.openxmlformats.org/officeDocument/2006/relationships/theme" Target="/ppt/slideMasters/theme/theme1.xml" Id="Rcd14212d604642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08e762a9934c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7f9ec94b6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29210df5c4b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45ff0469c44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2f12e0acf41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71cfa19584d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0ef5631ab41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109bc3aad44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11 148 643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10 752 578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10 763 049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48 362 118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63 280 391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VIBEKE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VIBEKE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988 604 321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