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80ac02d2b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17887025a4d81"/>
  </p:sldMasterIdLst>
  <p:sldIdLst>
    <p:sldId xmlns:r="http://schemas.openxmlformats.org/officeDocument/2006/relationships" id="256" r:id="Re4dc293950e34099"/>
    <p:sldId xmlns:r="http://schemas.openxmlformats.org/officeDocument/2006/relationships" id="257" r:id="R439675ddc1d04dde"/>
    <p:sldId xmlns:r="http://schemas.openxmlformats.org/officeDocument/2006/relationships" id="258" r:id="Rb4621a8eb9a44615"/>
    <p:sldId xmlns:r="http://schemas.openxmlformats.org/officeDocument/2006/relationships" id="259" r:id="R84055d61a5264289"/>
    <p:sldId xmlns:r="http://schemas.openxmlformats.org/officeDocument/2006/relationships" id="260" r:id="R29024d061a9c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17887025a4d81" /><Relationship Type="http://schemas.openxmlformats.org/officeDocument/2006/relationships/slide" Target="/ppt/slides/slide1.xml" Id="Re4dc293950e34099" /><Relationship Type="http://schemas.openxmlformats.org/officeDocument/2006/relationships/slide" Target="/ppt/slides/slide2.xml" Id="R439675ddc1d04dde" /><Relationship Type="http://schemas.openxmlformats.org/officeDocument/2006/relationships/slide" Target="/ppt/slides/slide3.xml" Id="Rb4621a8eb9a44615" /><Relationship Type="http://schemas.openxmlformats.org/officeDocument/2006/relationships/slide" Target="/ppt/slides/slide4.xml" Id="R84055d61a5264289" /><Relationship Type="http://schemas.openxmlformats.org/officeDocument/2006/relationships/slide" Target="/ppt/slides/slide5.xml" Id="R29024d061a9c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90a9affa6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985f79fa4f2a" /><Relationship Type="http://schemas.openxmlformats.org/officeDocument/2006/relationships/theme" Target="/ppt/slideMasters/theme/theme1.xml" Id="Rc010ca76d710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1985f79fa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8c9218bf8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044bc3b34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23f7675fe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868459a4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d9739f836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