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596777df1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81b7f8f5804639"/>
  </p:sldMasterIdLst>
  <p:sldIdLst>
    <p:sldId xmlns:r="http://schemas.openxmlformats.org/officeDocument/2006/relationships" id="256" r:id="R91364736af414975"/>
    <p:sldId xmlns:r="http://schemas.openxmlformats.org/officeDocument/2006/relationships" id="257" r:id="Ra41b41724f8348e7"/>
    <p:sldId xmlns:r="http://schemas.openxmlformats.org/officeDocument/2006/relationships" id="258" r:id="R1218bec08412454f"/>
    <p:sldId xmlns:r="http://schemas.openxmlformats.org/officeDocument/2006/relationships" id="259" r:id="Rd58b0eb7f1a94b55"/>
    <p:sldId xmlns:r="http://schemas.openxmlformats.org/officeDocument/2006/relationships" id="260" r:id="R5d0b327ec83846b1"/>
    <p:sldId xmlns:r="http://schemas.openxmlformats.org/officeDocument/2006/relationships" id="261" r:id="R0a6c4fe774d74ea7"/>
    <p:sldId xmlns:r="http://schemas.openxmlformats.org/officeDocument/2006/relationships" id="262" r:id="R87e8274490c1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1b7f8f5804639" /><Relationship Type="http://schemas.openxmlformats.org/officeDocument/2006/relationships/slide" Target="/ppt/slides/slide1.xml" Id="R91364736af414975" /><Relationship Type="http://schemas.openxmlformats.org/officeDocument/2006/relationships/slide" Target="/ppt/slides/slide2.xml" Id="Ra41b41724f8348e7" /><Relationship Type="http://schemas.openxmlformats.org/officeDocument/2006/relationships/slide" Target="/ppt/slides/slide3.xml" Id="R1218bec08412454f" /><Relationship Type="http://schemas.openxmlformats.org/officeDocument/2006/relationships/slide" Target="/ppt/slides/slide4.xml" Id="Rd58b0eb7f1a94b55" /><Relationship Type="http://schemas.openxmlformats.org/officeDocument/2006/relationships/slide" Target="/ppt/slides/slide5.xml" Id="R5d0b327ec83846b1" /><Relationship Type="http://schemas.openxmlformats.org/officeDocument/2006/relationships/slide" Target="/ppt/slides/slide6.xml" Id="R0a6c4fe774d74ea7" /><Relationship Type="http://schemas.openxmlformats.org/officeDocument/2006/relationships/slide" Target="/ppt/slides/slide7.xml" Id="R87e8274490c1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d6176c4d7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200b6f6624e77" /><Relationship Type="http://schemas.openxmlformats.org/officeDocument/2006/relationships/theme" Target="/ppt/slideMasters/theme/theme1.xml" Id="R7be021c3a1cb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200b6f662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2aba61f4843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f352ab47d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0803f7e645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119e39018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470de3d33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92df4b6046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fe3eaa573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