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95fd75780545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f13813638848ac"/>
  </p:sldMasterIdLst>
  <p:sldIdLst>
    <p:sldId xmlns:r="http://schemas.openxmlformats.org/officeDocument/2006/relationships" id="256" r:id="R8796a19fd99b4d5e"/>
    <p:sldId xmlns:r="http://schemas.openxmlformats.org/officeDocument/2006/relationships" id="257" r:id="Rdcbe7aaa7ddb4699"/>
    <p:sldId xmlns:r="http://schemas.openxmlformats.org/officeDocument/2006/relationships" id="258" r:id="Ra0ff1533de4541b3"/>
    <p:sldId xmlns:r="http://schemas.openxmlformats.org/officeDocument/2006/relationships" id="259" r:id="Rad108bbf5a7846a8"/>
    <p:sldId xmlns:r="http://schemas.openxmlformats.org/officeDocument/2006/relationships" id="260" r:id="Rceded6cc0e1a4300"/>
    <p:sldId xmlns:r="http://schemas.openxmlformats.org/officeDocument/2006/relationships" id="261" r:id="Rcf39c03ffe7e4ea9"/>
    <p:sldId xmlns:r="http://schemas.openxmlformats.org/officeDocument/2006/relationships" id="262" r:id="Ra6c2a5962f2949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f13813638848ac" /><Relationship Type="http://schemas.openxmlformats.org/officeDocument/2006/relationships/slide" Target="/ppt/slides/slide1.xml" Id="R8796a19fd99b4d5e" /><Relationship Type="http://schemas.openxmlformats.org/officeDocument/2006/relationships/slide" Target="/ppt/slides/slide2.xml" Id="Rdcbe7aaa7ddb4699" /><Relationship Type="http://schemas.openxmlformats.org/officeDocument/2006/relationships/slide" Target="/ppt/slides/slide3.xml" Id="Ra0ff1533de4541b3" /><Relationship Type="http://schemas.openxmlformats.org/officeDocument/2006/relationships/slide" Target="/ppt/slides/slide4.xml" Id="Rad108bbf5a7846a8" /><Relationship Type="http://schemas.openxmlformats.org/officeDocument/2006/relationships/slide" Target="/ppt/slides/slide5.xml" Id="Rceded6cc0e1a4300" /><Relationship Type="http://schemas.openxmlformats.org/officeDocument/2006/relationships/slide" Target="/ppt/slides/slide6.xml" Id="Rcf39c03ffe7e4ea9" /><Relationship Type="http://schemas.openxmlformats.org/officeDocument/2006/relationships/slide" Target="/ppt/slides/slide7.xml" Id="Ra6c2a5962f2949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57d48647174a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8040d14265420e" /><Relationship Type="http://schemas.openxmlformats.org/officeDocument/2006/relationships/theme" Target="/ppt/slideMasters/theme/theme1.xml" Id="R73398e4b635c42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8040d1426542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17ae2af5f543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c7f5e6e39446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150350bca543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2f022c3d7d4c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f0742383c341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0bd1b526ef4db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b2f851072841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POSINOVA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POSINOVA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POSINOVA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POSINOVA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POSINOVA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POSINOVA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−59 299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−293 833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1 235 153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9 235 153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POSINOVA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AMUNDSEN PER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POSINOVA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988 720 992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POSINOVA AS</a:t>
            </a:r>
          </a:p>
        </p:txBody>
      </p:sp>
    </p:spTree>
  </p:cSld>
  <p:clrMapOvr>
    <a:masterClrMapping xmlns:a="http://schemas.openxmlformats.org/drawingml/2006/main"/>
  </p:clrMapOvr>
</p:sld>
</file>