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261fb0a0b846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49aaf73ce641cf"/>
  </p:sldMasterIdLst>
  <p:sldIdLst>
    <p:sldId xmlns:r="http://schemas.openxmlformats.org/officeDocument/2006/relationships" id="256" r:id="R49b9150ae8c740cf"/>
    <p:sldId xmlns:r="http://schemas.openxmlformats.org/officeDocument/2006/relationships" id="257" r:id="Rf8da60359a394b87"/>
    <p:sldId xmlns:r="http://schemas.openxmlformats.org/officeDocument/2006/relationships" id="258" r:id="R0fd5d754542240eb"/>
    <p:sldId xmlns:r="http://schemas.openxmlformats.org/officeDocument/2006/relationships" id="259" r:id="Rb6d0e8955300477f"/>
    <p:sldId xmlns:r="http://schemas.openxmlformats.org/officeDocument/2006/relationships" id="260" r:id="R6cc1de6296fc4526"/>
    <p:sldId xmlns:r="http://schemas.openxmlformats.org/officeDocument/2006/relationships" id="261" r:id="Red570caef4f94bbf"/>
    <p:sldId xmlns:r="http://schemas.openxmlformats.org/officeDocument/2006/relationships" id="262" r:id="R67bc49e2d01242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49aaf73ce641cf" /><Relationship Type="http://schemas.openxmlformats.org/officeDocument/2006/relationships/slide" Target="/ppt/slides/slide1.xml" Id="R49b9150ae8c740cf" /><Relationship Type="http://schemas.openxmlformats.org/officeDocument/2006/relationships/slide" Target="/ppt/slides/slide2.xml" Id="Rf8da60359a394b87" /><Relationship Type="http://schemas.openxmlformats.org/officeDocument/2006/relationships/slide" Target="/ppt/slides/slide3.xml" Id="R0fd5d754542240eb" /><Relationship Type="http://schemas.openxmlformats.org/officeDocument/2006/relationships/slide" Target="/ppt/slides/slide4.xml" Id="Rb6d0e8955300477f" /><Relationship Type="http://schemas.openxmlformats.org/officeDocument/2006/relationships/slide" Target="/ppt/slides/slide5.xml" Id="R6cc1de6296fc4526" /><Relationship Type="http://schemas.openxmlformats.org/officeDocument/2006/relationships/slide" Target="/ppt/slides/slide6.xml" Id="Red570caef4f94bbf" /><Relationship Type="http://schemas.openxmlformats.org/officeDocument/2006/relationships/slide" Target="/ppt/slides/slide7.xml" Id="R67bc49e2d01242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3ecdaea9b247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222c2a7ab74f1e" /><Relationship Type="http://schemas.openxmlformats.org/officeDocument/2006/relationships/theme" Target="/ppt/slideMasters/theme/theme1.xml" Id="R73a755b3808546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222c2a7ab74f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2472fd50e24d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62c789c80543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bbded6f93c47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2fca554e9d41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6918550e7749b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c8ef7ce96148d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86ee0a26434b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CBJ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CBJ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CBJ AS ble etablert [år] og holder til i Hokksund.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CBJ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CBJ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CBJ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−206 347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36 949 612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40 812 233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46 232 292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CBJ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BOOTHBY JOHN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CBJ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John-Erik Boothby, Støperigata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3300 Hokksund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988 735 949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CBJ AS</a:t>
            </a:r>
          </a:p>
        </p:txBody>
      </p:sp>
    </p:spTree>
  </p:cSld>
  <p:clrMapOvr>
    <a:masterClrMapping xmlns:a="http://schemas.openxmlformats.org/drawingml/2006/main"/>
  </p:clrMapOvr>
</p:sld>
</file>