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89b894b09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33bd874c2403c"/>
  </p:sldMasterIdLst>
  <p:sldIdLst>
    <p:sldId xmlns:r="http://schemas.openxmlformats.org/officeDocument/2006/relationships" id="256" r:id="Ra2c3731e35454ecf"/>
    <p:sldId xmlns:r="http://schemas.openxmlformats.org/officeDocument/2006/relationships" id="257" r:id="R91a6d9b4dd8f4a1c"/>
    <p:sldId xmlns:r="http://schemas.openxmlformats.org/officeDocument/2006/relationships" id="258" r:id="Rc158612f492a42f0"/>
    <p:sldId xmlns:r="http://schemas.openxmlformats.org/officeDocument/2006/relationships" id="259" r:id="R6b3e1d6d68b44064"/>
    <p:sldId xmlns:r="http://schemas.openxmlformats.org/officeDocument/2006/relationships" id="260" r:id="R3309409281a14138"/>
    <p:sldId xmlns:r="http://schemas.openxmlformats.org/officeDocument/2006/relationships" id="261" r:id="Re9210298c1794a1e"/>
    <p:sldId xmlns:r="http://schemas.openxmlformats.org/officeDocument/2006/relationships" id="262" r:id="Ref69e444fca44c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33bd874c2403c" /><Relationship Type="http://schemas.openxmlformats.org/officeDocument/2006/relationships/slide" Target="/ppt/slides/slide1.xml" Id="Ra2c3731e35454ecf" /><Relationship Type="http://schemas.openxmlformats.org/officeDocument/2006/relationships/slide" Target="/ppt/slides/slide2.xml" Id="R91a6d9b4dd8f4a1c" /><Relationship Type="http://schemas.openxmlformats.org/officeDocument/2006/relationships/slide" Target="/ppt/slides/slide3.xml" Id="Rc158612f492a42f0" /><Relationship Type="http://schemas.openxmlformats.org/officeDocument/2006/relationships/slide" Target="/ppt/slides/slide4.xml" Id="R6b3e1d6d68b44064" /><Relationship Type="http://schemas.openxmlformats.org/officeDocument/2006/relationships/slide" Target="/ppt/slides/slide5.xml" Id="R3309409281a14138" /><Relationship Type="http://schemas.openxmlformats.org/officeDocument/2006/relationships/slide" Target="/ppt/slides/slide6.xml" Id="Re9210298c1794a1e" /><Relationship Type="http://schemas.openxmlformats.org/officeDocument/2006/relationships/slide" Target="/ppt/slides/slide7.xml" Id="Ref69e444fca44c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9e477a743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e2b85ff749ce" /><Relationship Type="http://schemas.openxmlformats.org/officeDocument/2006/relationships/theme" Target="/ppt/slideMasters/theme/theme1.xml" Id="R5f5da8d87ebc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d3e2b85ff7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ac33991df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45dd65dc2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2d993e66b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da9d91508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8dc392b78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cbffb09840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a50f51e2c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