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d39aa621ee46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f19b1b916b4b41"/>
  </p:sldMasterIdLst>
  <p:sldIdLst>
    <p:sldId xmlns:r="http://schemas.openxmlformats.org/officeDocument/2006/relationships" id="256" r:id="Rf02c2695f5a74948"/>
    <p:sldId xmlns:r="http://schemas.openxmlformats.org/officeDocument/2006/relationships" id="257" r:id="R3bf205347d0d442c"/>
    <p:sldId xmlns:r="http://schemas.openxmlformats.org/officeDocument/2006/relationships" id="258" r:id="Rfcc9dce2ccbf4a9c"/>
    <p:sldId xmlns:r="http://schemas.openxmlformats.org/officeDocument/2006/relationships" id="259" r:id="R861ad2ccdfd04ba7"/>
    <p:sldId xmlns:r="http://schemas.openxmlformats.org/officeDocument/2006/relationships" id="260" r:id="R9cf6875030d44eea"/>
    <p:sldId xmlns:r="http://schemas.openxmlformats.org/officeDocument/2006/relationships" id="261" r:id="R4cb2f7a934c5454d"/>
    <p:sldId xmlns:r="http://schemas.openxmlformats.org/officeDocument/2006/relationships" id="262" r:id="R0ad9ec7f524740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f19b1b916b4b41" /><Relationship Type="http://schemas.openxmlformats.org/officeDocument/2006/relationships/slide" Target="/ppt/slides/slide1.xml" Id="Rf02c2695f5a74948" /><Relationship Type="http://schemas.openxmlformats.org/officeDocument/2006/relationships/slide" Target="/ppt/slides/slide2.xml" Id="R3bf205347d0d442c" /><Relationship Type="http://schemas.openxmlformats.org/officeDocument/2006/relationships/slide" Target="/ppt/slides/slide3.xml" Id="Rfcc9dce2ccbf4a9c" /><Relationship Type="http://schemas.openxmlformats.org/officeDocument/2006/relationships/slide" Target="/ppt/slides/slide4.xml" Id="R861ad2ccdfd04ba7" /><Relationship Type="http://schemas.openxmlformats.org/officeDocument/2006/relationships/slide" Target="/ppt/slides/slide5.xml" Id="R9cf6875030d44eea" /><Relationship Type="http://schemas.openxmlformats.org/officeDocument/2006/relationships/slide" Target="/ppt/slides/slide6.xml" Id="R4cb2f7a934c5454d" /><Relationship Type="http://schemas.openxmlformats.org/officeDocument/2006/relationships/slide" Target="/ppt/slides/slide7.xml" Id="R0ad9ec7f524740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79f70e17d4c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8be988e264309" /><Relationship Type="http://schemas.openxmlformats.org/officeDocument/2006/relationships/theme" Target="/ppt/slideMasters/theme/theme1.xml" Id="R64035afbf7d448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28be988e2643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bb635b04947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179760cdb44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583c4ec974e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ee85e5eee46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24b1fd50347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5aef8253049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d49fa93fa4e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LEOPOLD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LEOPOLD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1 970 922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1 438 919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54 776 875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426 018 260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599 453 097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988 797 170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LEOPOLD INVEST AS</a:t>
            </a:r>
          </a:p>
        </p:txBody>
      </p:sp>
    </p:spTree>
  </p:cSld>
  <p:clrMapOvr>
    <a:masterClrMapping xmlns:a="http://schemas.openxmlformats.org/drawingml/2006/main"/>
  </p:clrMapOvr>
</p:sld>
</file>