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b8266e44e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f8e98a2524994"/>
  </p:sldMasterIdLst>
  <p:sldIdLst>
    <p:sldId xmlns:r="http://schemas.openxmlformats.org/officeDocument/2006/relationships" id="256" r:id="R19884cb3ebac4230"/>
    <p:sldId xmlns:r="http://schemas.openxmlformats.org/officeDocument/2006/relationships" id="257" r:id="R59394ed7a5c54511"/>
    <p:sldId xmlns:r="http://schemas.openxmlformats.org/officeDocument/2006/relationships" id="258" r:id="R8ef200fad57b4ecc"/>
    <p:sldId xmlns:r="http://schemas.openxmlformats.org/officeDocument/2006/relationships" id="259" r:id="R0a204e0646c74a00"/>
    <p:sldId xmlns:r="http://schemas.openxmlformats.org/officeDocument/2006/relationships" id="260" r:id="Ra0c98d9013e64b73"/>
    <p:sldId xmlns:r="http://schemas.openxmlformats.org/officeDocument/2006/relationships" id="261" r:id="R8df0489564154550"/>
    <p:sldId xmlns:r="http://schemas.openxmlformats.org/officeDocument/2006/relationships" id="262" r:id="Re0a64eafc030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f8e98a2524994" /><Relationship Type="http://schemas.openxmlformats.org/officeDocument/2006/relationships/slide" Target="/ppt/slides/slide1.xml" Id="R19884cb3ebac4230" /><Relationship Type="http://schemas.openxmlformats.org/officeDocument/2006/relationships/slide" Target="/ppt/slides/slide2.xml" Id="R59394ed7a5c54511" /><Relationship Type="http://schemas.openxmlformats.org/officeDocument/2006/relationships/slide" Target="/ppt/slides/slide3.xml" Id="R8ef200fad57b4ecc" /><Relationship Type="http://schemas.openxmlformats.org/officeDocument/2006/relationships/slide" Target="/ppt/slides/slide4.xml" Id="R0a204e0646c74a00" /><Relationship Type="http://schemas.openxmlformats.org/officeDocument/2006/relationships/slide" Target="/ppt/slides/slide5.xml" Id="Ra0c98d9013e64b73" /><Relationship Type="http://schemas.openxmlformats.org/officeDocument/2006/relationships/slide" Target="/ppt/slides/slide6.xml" Id="R8df0489564154550" /><Relationship Type="http://schemas.openxmlformats.org/officeDocument/2006/relationships/slide" Target="/ppt/slides/slide7.xml" Id="Re0a64eafc030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c6e725fde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ec524232342ac" /><Relationship Type="http://schemas.openxmlformats.org/officeDocument/2006/relationships/theme" Target="/ppt/slideMasters/theme/theme1.xml" Id="R6484f85dc445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ec5242323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72bd21ab9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f0ceb1ca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22caf2eb2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dac45baa5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de7fb54ce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d94419e7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fafd3884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YTTERØY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28 951 668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30 519 475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HANNE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MARTE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