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167f55351441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9fb9b1ef764d1d"/>
  </p:sldMasterIdLst>
  <p:sldIdLst>
    <p:sldId xmlns:r="http://schemas.openxmlformats.org/officeDocument/2006/relationships" id="256" r:id="Rf385a7889c774564"/>
    <p:sldId xmlns:r="http://schemas.openxmlformats.org/officeDocument/2006/relationships" id="257" r:id="R4e06dd54e9c44c31"/>
    <p:sldId xmlns:r="http://schemas.openxmlformats.org/officeDocument/2006/relationships" id="258" r:id="R23e47fa65ebb4b76"/>
    <p:sldId xmlns:r="http://schemas.openxmlformats.org/officeDocument/2006/relationships" id="259" r:id="R1b45591b328c4798"/>
    <p:sldId xmlns:r="http://schemas.openxmlformats.org/officeDocument/2006/relationships" id="260" r:id="Ra5c4f664cf6d488b"/>
    <p:sldId xmlns:r="http://schemas.openxmlformats.org/officeDocument/2006/relationships" id="261" r:id="Rcdc4ce7e95ad45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9fb9b1ef764d1d" /><Relationship Type="http://schemas.openxmlformats.org/officeDocument/2006/relationships/slide" Target="/ppt/slides/slide1.xml" Id="Rf385a7889c774564" /><Relationship Type="http://schemas.openxmlformats.org/officeDocument/2006/relationships/slide" Target="/ppt/slides/slide2.xml" Id="R4e06dd54e9c44c31" /><Relationship Type="http://schemas.openxmlformats.org/officeDocument/2006/relationships/slide" Target="/ppt/slides/slide3.xml" Id="R23e47fa65ebb4b76" /><Relationship Type="http://schemas.openxmlformats.org/officeDocument/2006/relationships/slide" Target="/ppt/slides/slide4.xml" Id="R1b45591b328c4798" /><Relationship Type="http://schemas.openxmlformats.org/officeDocument/2006/relationships/slide" Target="/ppt/slides/slide5.xml" Id="Ra5c4f664cf6d488b" /><Relationship Type="http://schemas.openxmlformats.org/officeDocument/2006/relationships/slide" Target="/ppt/slides/slide6.xml" Id="Rcdc4ce7e95ad45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b11ae423fb4e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c519f03f743c7" /><Relationship Type="http://schemas.openxmlformats.org/officeDocument/2006/relationships/theme" Target="/ppt/slideMasters/theme/theme1.xml" Id="R1d340ae7f91949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7c519f03f743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85b60a3764f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3d3bc3e884b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411136e2842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d36fc631a45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883b7594c40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d084723874e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