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6316f0436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bc675774004737"/>
  </p:sldMasterIdLst>
  <p:sldIdLst>
    <p:sldId xmlns:r="http://schemas.openxmlformats.org/officeDocument/2006/relationships" id="256" r:id="Rd544086ea2714b0b"/>
    <p:sldId xmlns:r="http://schemas.openxmlformats.org/officeDocument/2006/relationships" id="257" r:id="R07ceec5c1328446f"/>
    <p:sldId xmlns:r="http://schemas.openxmlformats.org/officeDocument/2006/relationships" id="258" r:id="R1b858bb91e2a46fe"/>
    <p:sldId xmlns:r="http://schemas.openxmlformats.org/officeDocument/2006/relationships" id="259" r:id="R4cfdc5edaa8e479e"/>
    <p:sldId xmlns:r="http://schemas.openxmlformats.org/officeDocument/2006/relationships" id="260" r:id="R9f6587121adb4819"/>
    <p:sldId xmlns:r="http://schemas.openxmlformats.org/officeDocument/2006/relationships" id="261" r:id="Ra5cf5c5a768c401e"/>
    <p:sldId xmlns:r="http://schemas.openxmlformats.org/officeDocument/2006/relationships" id="262" r:id="R198c687b4f40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c675774004737" /><Relationship Type="http://schemas.openxmlformats.org/officeDocument/2006/relationships/slide" Target="/ppt/slides/slide1.xml" Id="Rd544086ea2714b0b" /><Relationship Type="http://schemas.openxmlformats.org/officeDocument/2006/relationships/slide" Target="/ppt/slides/slide2.xml" Id="R07ceec5c1328446f" /><Relationship Type="http://schemas.openxmlformats.org/officeDocument/2006/relationships/slide" Target="/ppt/slides/slide3.xml" Id="R1b858bb91e2a46fe" /><Relationship Type="http://schemas.openxmlformats.org/officeDocument/2006/relationships/slide" Target="/ppt/slides/slide4.xml" Id="R4cfdc5edaa8e479e" /><Relationship Type="http://schemas.openxmlformats.org/officeDocument/2006/relationships/slide" Target="/ppt/slides/slide5.xml" Id="R9f6587121adb4819" /><Relationship Type="http://schemas.openxmlformats.org/officeDocument/2006/relationships/slide" Target="/ppt/slides/slide6.xml" Id="Ra5cf5c5a768c401e" /><Relationship Type="http://schemas.openxmlformats.org/officeDocument/2006/relationships/slide" Target="/ppt/slides/slide7.xml" Id="R198c687b4f40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84f7e6ca5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d4bcef4de4cae" /><Relationship Type="http://schemas.openxmlformats.org/officeDocument/2006/relationships/theme" Target="/ppt/slideMasters/theme/theme1.xml" Id="R627d9c1a117c44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cd4bcef4de4c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eaea0623d40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a0ee12f8f47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dd17db72841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ab83ddd03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6ce9ecf0749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9a5e8aec34c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56a91306749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