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445b47b16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d167768104702"/>
  </p:sldMasterIdLst>
  <p:sldIdLst>
    <p:sldId xmlns:r="http://schemas.openxmlformats.org/officeDocument/2006/relationships" id="256" r:id="R23936709bb5d4342"/>
    <p:sldId xmlns:r="http://schemas.openxmlformats.org/officeDocument/2006/relationships" id="257" r:id="R51195c04b2534aeb"/>
    <p:sldId xmlns:r="http://schemas.openxmlformats.org/officeDocument/2006/relationships" id="258" r:id="Ra8c1e4534fe04fa2"/>
    <p:sldId xmlns:r="http://schemas.openxmlformats.org/officeDocument/2006/relationships" id="259" r:id="R39ccd410756f48d1"/>
    <p:sldId xmlns:r="http://schemas.openxmlformats.org/officeDocument/2006/relationships" id="260" r:id="R7f34f182de224327"/>
    <p:sldId xmlns:r="http://schemas.openxmlformats.org/officeDocument/2006/relationships" id="261" r:id="R94ef40b7a76a4583"/>
    <p:sldId xmlns:r="http://schemas.openxmlformats.org/officeDocument/2006/relationships" id="262" r:id="R345d61287780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d167768104702" /><Relationship Type="http://schemas.openxmlformats.org/officeDocument/2006/relationships/slide" Target="/ppt/slides/slide1.xml" Id="R23936709bb5d4342" /><Relationship Type="http://schemas.openxmlformats.org/officeDocument/2006/relationships/slide" Target="/ppt/slides/slide2.xml" Id="R51195c04b2534aeb" /><Relationship Type="http://schemas.openxmlformats.org/officeDocument/2006/relationships/slide" Target="/ppt/slides/slide3.xml" Id="Ra8c1e4534fe04fa2" /><Relationship Type="http://schemas.openxmlformats.org/officeDocument/2006/relationships/slide" Target="/ppt/slides/slide4.xml" Id="R39ccd410756f48d1" /><Relationship Type="http://schemas.openxmlformats.org/officeDocument/2006/relationships/slide" Target="/ppt/slides/slide5.xml" Id="R7f34f182de224327" /><Relationship Type="http://schemas.openxmlformats.org/officeDocument/2006/relationships/slide" Target="/ppt/slides/slide6.xml" Id="R94ef40b7a76a4583" /><Relationship Type="http://schemas.openxmlformats.org/officeDocument/2006/relationships/slide" Target="/ppt/slides/slide7.xml" Id="R345d61287780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da585cba6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d8513bc0b4c7e" /><Relationship Type="http://schemas.openxmlformats.org/officeDocument/2006/relationships/theme" Target="/ppt/slideMasters/theme/theme1.xml" Id="R16cc388fc90a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d8513bc0b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b9af02da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32caa0197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c6ecaa7b4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5e91845f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a90c976c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ac3c956b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ceb7649cf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OVE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