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c71cd626f143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6f9ba553054e80"/>
  </p:sldMasterIdLst>
  <p:sldIdLst>
    <p:sldId xmlns:r="http://schemas.openxmlformats.org/officeDocument/2006/relationships" id="256" r:id="R77f1297a808c484e"/>
    <p:sldId xmlns:r="http://schemas.openxmlformats.org/officeDocument/2006/relationships" id="257" r:id="R30c16728f72e434c"/>
    <p:sldId xmlns:r="http://schemas.openxmlformats.org/officeDocument/2006/relationships" id="258" r:id="R8e54c4d6cc424b0d"/>
    <p:sldId xmlns:r="http://schemas.openxmlformats.org/officeDocument/2006/relationships" id="259" r:id="R3c9dcd1b4e9742f9"/>
    <p:sldId xmlns:r="http://schemas.openxmlformats.org/officeDocument/2006/relationships" id="260" r:id="R5a81b16be7ce41a7"/>
    <p:sldId xmlns:r="http://schemas.openxmlformats.org/officeDocument/2006/relationships" id="261" r:id="Rd00e7d2c26534b3c"/>
    <p:sldId xmlns:r="http://schemas.openxmlformats.org/officeDocument/2006/relationships" id="262" r:id="R570067998af549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6f9ba553054e80" /><Relationship Type="http://schemas.openxmlformats.org/officeDocument/2006/relationships/slide" Target="/ppt/slides/slide1.xml" Id="R77f1297a808c484e" /><Relationship Type="http://schemas.openxmlformats.org/officeDocument/2006/relationships/slide" Target="/ppt/slides/slide2.xml" Id="R30c16728f72e434c" /><Relationship Type="http://schemas.openxmlformats.org/officeDocument/2006/relationships/slide" Target="/ppt/slides/slide3.xml" Id="R8e54c4d6cc424b0d" /><Relationship Type="http://schemas.openxmlformats.org/officeDocument/2006/relationships/slide" Target="/ppt/slides/slide4.xml" Id="R3c9dcd1b4e9742f9" /><Relationship Type="http://schemas.openxmlformats.org/officeDocument/2006/relationships/slide" Target="/ppt/slides/slide5.xml" Id="R5a81b16be7ce41a7" /><Relationship Type="http://schemas.openxmlformats.org/officeDocument/2006/relationships/slide" Target="/ppt/slides/slide6.xml" Id="Rd00e7d2c26534b3c" /><Relationship Type="http://schemas.openxmlformats.org/officeDocument/2006/relationships/slide" Target="/ppt/slides/slide7.xml" Id="R570067998af549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bd71d5b4ae42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1178f56f84b55" /><Relationship Type="http://schemas.openxmlformats.org/officeDocument/2006/relationships/theme" Target="/ppt/slideMasters/theme/theme1.xml" Id="R1e200fac96ac4e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e1178f56f84b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e65eac2f541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9ca0adb284f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c1fc3e01149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1145e612548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35e1672b949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63c0e7f2045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af3e67d944e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LUNCON HOLDING AS ble etablert [år] og holder til i Kvam.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2 687 187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−901 414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31 390 647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146 229 948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176 253 220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STIAN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Haugsetervegen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84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