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d1bac18f3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e1e2897b34de5"/>
  </p:sldMasterIdLst>
  <p:sldIdLst>
    <p:sldId xmlns:r="http://schemas.openxmlformats.org/officeDocument/2006/relationships" id="256" r:id="R44205ee9fb844327"/>
    <p:sldId xmlns:r="http://schemas.openxmlformats.org/officeDocument/2006/relationships" id="257" r:id="R9ba0fb8f55c54af5"/>
    <p:sldId xmlns:r="http://schemas.openxmlformats.org/officeDocument/2006/relationships" id="258" r:id="R8447a07746af400c"/>
    <p:sldId xmlns:r="http://schemas.openxmlformats.org/officeDocument/2006/relationships" id="259" r:id="Rddd392ba5b1c4841"/>
    <p:sldId xmlns:r="http://schemas.openxmlformats.org/officeDocument/2006/relationships" id="260" r:id="Re1abc5da8cbc4ae2"/>
    <p:sldId xmlns:r="http://schemas.openxmlformats.org/officeDocument/2006/relationships" id="261" r:id="R9dee33f9fe684acb"/>
    <p:sldId xmlns:r="http://schemas.openxmlformats.org/officeDocument/2006/relationships" id="262" r:id="R192cec976f7845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e1e2897b34de5" /><Relationship Type="http://schemas.openxmlformats.org/officeDocument/2006/relationships/slide" Target="/ppt/slides/slide1.xml" Id="R44205ee9fb844327" /><Relationship Type="http://schemas.openxmlformats.org/officeDocument/2006/relationships/slide" Target="/ppt/slides/slide2.xml" Id="R9ba0fb8f55c54af5" /><Relationship Type="http://schemas.openxmlformats.org/officeDocument/2006/relationships/slide" Target="/ppt/slides/slide3.xml" Id="R8447a07746af400c" /><Relationship Type="http://schemas.openxmlformats.org/officeDocument/2006/relationships/slide" Target="/ppt/slides/slide4.xml" Id="Rddd392ba5b1c4841" /><Relationship Type="http://schemas.openxmlformats.org/officeDocument/2006/relationships/slide" Target="/ppt/slides/slide5.xml" Id="Re1abc5da8cbc4ae2" /><Relationship Type="http://schemas.openxmlformats.org/officeDocument/2006/relationships/slide" Target="/ppt/slides/slide6.xml" Id="R9dee33f9fe684acb" /><Relationship Type="http://schemas.openxmlformats.org/officeDocument/2006/relationships/slide" Target="/ppt/slides/slide7.xml" Id="R192cec976f7845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ba1f25ecc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4294d8bf24d9c" /><Relationship Type="http://schemas.openxmlformats.org/officeDocument/2006/relationships/theme" Target="/ppt/slideMasters/theme/theme1.xml" Id="R8e898fe845a5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c4294d8bf24d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395a540ca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fc7368c974f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ad261131940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725aed941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3012b4507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cdad24d14f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d5e2d6c3a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