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0f51f137c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cba6001304ccc"/>
  </p:sldMasterIdLst>
  <p:sldIdLst>
    <p:sldId xmlns:r="http://schemas.openxmlformats.org/officeDocument/2006/relationships" id="256" r:id="R0f63ae40d2d34c9a"/>
    <p:sldId xmlns:r="http://schemas.openxmlformats.org/officeDocument/2006/relationships" id="257" r:id="R64fc36823f2c494b"/>
    <p:sldId xmlns:r="http://schemas.openxmlformats.org/officeDocument/2006/relationships" id="258" r:id="Rf0c762b423644849"/>
    <p:sldId xmlns:r="http://schemas.openxmlformats.org/officeDocument/2006/relationships" id="259" r:id="R42fc4adaa3754182"/>
    <p:sldId xmlns:r="http://schemas.openxmlformats.org/officeDocument/2006/relationships" id="260" r:id="Re40f894e5ca14d92"/>
    <p:sldId xmlns:r="http://schemas.openxmlformats.org/officeDocument/2006/relationships" id="261" r:id="Rcc96ad243e6c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cba6001304ccc" /><Relationship Type="http://schemas.openxmlformats.org/officeDocument/2006/relationships/slide" Target="/ppt/slides/slide1.xml" Id="R0f63ae40d2d34c9a" /><Relationship Type="http://schemas.openxmlformats.org/officeDocument/2006/relationships/slide" Target="/ppt/slides/slide2.xml" Id="R64fc36823f2c494b" /><Relationship Type="http://schemas.openxmlformats.org/officeDocument/2006/relationships/slide" Target="/ppt/slides/slide3.xml" Id="Rf0c762b423644849" /><Relationship Type="http://schemas.openxmlformats.org/officeDocument/2006/relationships/slide" Target="/ppt/slides/slide4.xml" Id="R42fc4adaa3754182" /><Relationship Type="http://schemas.openxmlformats.org/officeDocument/2006/relationships/slide" Target="/ppt/slides/slide5.xml" Id="Re40f894e5ca14d92" /><Relationship Type="http://schemas.openxmlformats.org/officeDocument/2006/relationships/slide" Target="/ppt/slides/slide6.xml" Id="Rcc96ad243e6c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b88a1a6ba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d04a8d6664e3d" /><Relationship Type="http://schemas.openxmlformats.org/officeDocument/2006/relationships/theme" Target="/ppt/slideMasters/theme/theme1.xml" Id="Rf8d21d983836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7d04a8d666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12c63bb84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87557702e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93c0380df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8529d30ba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f467622e648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87739e1b2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