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31061f6a54c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f1af4bb1014133"/>
  </p:sldMasterIdLst>
  <p:sldIdLst>
    <p:sldId xmlns:r="http://schemas.openxmlformats.org/officeDocument/2006/relationships" id="256" r:id="Re950803b7d664fd1"/>
    <p:sldId xmlns:r="http://schemas.openxmlformats.org/officeDocument/2006/relationships" id="257" r:id="R49fb5ac5067c4fc2"/>
    <p:sldId xmlns:r="http://schemas.openxmlformats.org/officeDocument/2006/relationships" id="258" r:id="R4c6e461c1a4b4e9e"/>
    <p:sldId xmlns:r="http://schemas.openxmlformats.org/officeDocument/2006/relationships" id="259" r:id="R0e8184e6e58c41af"/>
    <p:sldId xmlns:r="http://schemas.openxmlformats.org/officeDocument/2006/relationships" id="260" r:id="R2d09d982e1f94496"/>
    <p:sldId xmlns:r="http://schemas.openxmlformats.org/officeDocument/2006/relationships" id="261" r:id="R0febb6f1755a4b51"/>
    <p:sldId xmlns:r="http://schemas.openxmlformats.org/officeDocument/2006/relationships" id="262" r:id="R732a14c02d16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1af4bb1014133" /><Relationship Type="http://schemas.openxmlformats.org/officeDocument/2006/relationships/slide" Target="/ppt/slides/slide1.xml" Id="Re950803b7d664fd1" /><Relationship Type="http://schemas.openxmlformats.org/officeDocument/2006/relationships/slide" Target="/ppt/slides/slide2.xml" Id="R49fb5ac5067c4fc2" /><Relationship Type="http://schemas.openxmlformats.org/officeDocument/2006/relationships/slide" Target="/ppt/slides/slide3.xml" Id="R4c6e461c1a4b4e9e" /><Relationship Type="http://schemas.openxmlformats.org/officeDocument/2006/relationships/slide" Target="/ppt/slides/slide4.xml" Id="R0e8184e6e58c41af" /><Relationship Type="http://schemas.openxmlformats.org/officeDocument/2006/relationships/slide" Target="/ppt/slides/slide5.xml" Id="R2d09d982e1f94496" /><Relationship Type="http://schemas.openxmlformats.org/officeDocument/2006/relationships/slide" Target="/ppt/slides/slide6.xml" Id="R0febb6f1755a4b51" /><Relationship Type="http://schemas.openxmlformats.org/officeDocument/2006/relationships/slide" Target="/ppt/slides/slide7.xml" Id="R732a14c02d16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8f9ecd7a24a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81cb3261f4998" /><Relationship Type="http://schemas.openxmlformats.org/officeDocument/2006/relationships/theme" Target="/ppt/slideMasters/theme/theme1.xml" Id="R38fa4a1b328f47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c81cb3261f49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a2a29e58f4f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0f4106a7c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4b253dc7c44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e2ab2d0fe4e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54c1f2a73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83cf0dbb24c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9d7b023e54f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