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df7192f28443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7895e562bf4cf9"/>
  </p:sldMasterIdLst>
  <p:sldIdLst>
    <p:sldId xmlns:r="http://schemas.openxmlformats.org/officeDocument/2006/relationships" id="256" r:id="Re5857b38dcb44283"/>
    <p:sldId xmlns:r="http://schemas.openxmlformats.org/officeDocument/2006/relationships" id="257" r:id="Rce55701d213f4292"/>
    <p:sldId xmlns:r="http://schemas.openxmlformats.org/officeDocument/2006/relationships" id="258" r:id="R9b2a0e9ea4c544f8"/>
    <p:sldId xmlns:r="http://schemas.openxmlformats.org/officeDocument/2006/relationships" id="259" r:id="R4da76137c42c42b8"/>
    <p:sldId xmlns:r="http://schemas.openxmlformats.org/officeDocument/2006/relationships" id="260" r:id="Rc7f2e2b813624e40"/>
    <p:sldId xmlns:r="http://schemas.openxmlformats.org/officeDocument/2006/relationships" id="261" r:id="Rc1b9a2b10728466f"/>
    <p:sldId xmlns:r="http://schemas.openxmlformats.org/officeDocument/2006/relationships" id="262" r:id="R6d37115f239b47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895e562bf4cf9" /><Relationship Type="http://schemas.openxmlformats.org/officeDocument/2006/relationships/slide" Target="/ppt/slides/slide1.xml" Id="Re5857b38dcb44283" /><Relationship Type="http://schemas.openxmlformats.org/officeDocument/2006/relationships/slide" Target="/ppt/slides/slide2.xml" Id="Rce55701d213f4292" /><Relationship Type="http://schemas.openxmlformats.org/officeDocument/2006/relationships/slide" Target="/ppt/slides/slide3.xml" Id="R9b2a0e9ea4c544f8" /><Relationship Type="http://schemas.openxmlformats.org/officeDocument/2006/relationships/slide" Target="/ppt/slides/slide4.xml" Id="R4da76137c42c42b8" /><Relationship Type="http://schemas.openxmlformats.org/officeDocument/2006/relationships/slide" Target="/ppt/slides/slide5.xml" Id="Rc7f2e2b813624e40" /><Relationship Type="http://schemas.openxmlformats.org/officeDocument/2006/relationships/slide" Target="/ppt/slides/slide6.xml" Id="Rc1b9a2b10728466f" /><Relationship Type="http://schemas.openxmlformats.org/officeDocument/2006/relationships/slide" Target="/ppt/slides/slide7.xml" Id="R6d37115f239b47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10ddea03048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2bc370abe4fd1" /><Relationship Type="http://schemas.openxmlformats.org/officeDocument/2006/relationships/theme" Target="/ppt/slideMasters/theme/theme1.xml" Id="Ra80445b9d47640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92bc370abe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7d7cda9044e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203ee06af46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89a224b7949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121e095f1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37bdb2b0f4c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c97c926174e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fb052c0e742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8 858 487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30 669 156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38 651 929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ARVID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NICOLAI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