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ca0db45c2541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fda1e0e15e4796"/>
  </p:sldMasterIdLst>
  <p:sldIdLst>
    <p:sldId xmlns:r="http://schemas.openxmlformats.org/officeDocument/2006/relationships" id="256" r:id="R07da19a3362641da"/>
    <p:sldId xmlns:r="http://schemas.openxmlformats.org/officeDocument/2006/relationships" id="257" r:id="R6a9f4e896a0a4746"/>
    <p:sldId xmlns:r="http://schemas.openxmlformats.org/officeDocument/2006/relationships" id="258" r:id="R2c373f1cf4c64121"/>
    <p:sldId xmlns:r="http://schemas.openxmlformats.org/officeDocument/2006/relationships" id="259" r:id="Rb8eefc4799704b70"/>
    <p:sldId xmlns:r="http://schemas.openxmlformats.org/officeDocument/2006/relationships" id="260" r:id="R5984ea5e12f244b4"/>
    <p:sldId xmlns:r="http://schemas.openxmlformats.org/officeDocument/2006/relationships" id="261" r:id="R8569d9749be748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da1e0e15e4796" /><Relationship Type="http://schemas.openxmlformats.org/officeDocument/2006/relationships/slide" Target="/ppt/slides/slide1.xml" Id="R07da19a3362641da" /><Relationship Type="http://schemas.openxmlformats.org/officeDocument/2006/relationships/slide" Target="/ppt/slides/slide2.xml" Id="R6a9f4e896a0a4746" /><Relationship Type="http://schemas.openxmlformats.org/officeDocument/2006/relationships/slide" Target="/ppt/slides/slide3.xml" Id="R2c373f1cf4c64121" /><Relationship Type="http://schemas.openxmlformats.org/officeDocument/2006/relationships/slide" Target="/ppt/slides/slide4.xml" Id="Rb8eefc4799704b70" /><Relationship Type="http://schemas.openxmlformats.org/officeDocument/2006/relationships/slide" Target="/ppt/slides/slide5.xml" Id="R5984ea5e12f244b4" /><Relationship Type="http://schemas.openxmlformats.org/officeDocument/2006/relationships/slide" Target="/ppt/slides/slide6.xml" Id="R8569d9749be748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9a7bccc87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3105e3aa64d08" /><Relationship Type="http://schemas.openxmlformats.org/officeDocument/2006/relationships/theme" Target="/ppt/slideMasters/theme/theme1.xml" Id="R466dd8648b5647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33105e3aa64d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ae041ed13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5700663d544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81c75567e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2ef6ee0d84a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32e41d03044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fcebebe7f49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F-HOLDING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240 862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15 925 626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21 525 626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F-HOLDING AS</a:t>
            </a:r>
          </a:p>
        </p:txBody>
      </p:sp>
    </p:spTree>
  </p:cSld>
  <p:clrMapOvr>
    <a:masterClrMapping xmlns:a="http://schemas.openxmlformats.org/drawingml/2006/main"/>
  </p:clrMapOvr>
</p:sld>
</file>