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05f385074043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3fbb3682904678"/>
  </p:sldMasterIdLst>
  <p:sldIdLst>
    <p:sldId xmlns:r="http://schemas.openxmlformats.org/officeDocument/2006/relationships" id="256" r:id="R5f82ee9ef1894735"/>
    <p:sldId xmlns:r="http://schemas.openxmlformats.org/officeDocument/2006/relationships" id="257" r:id="R29503df4dec3477c"/>
    <p:sldId xmlns:r="http://schemas.openxmlformats.org/officeDocument/2006/relationships" id="258" r:id="R104b69f65589420c"/>
    <p:sldId xmlns:r="http://schemas.openxmlformats.org/officeDocument/2006/relationships" id="259" r:id="R3ec5e8c28c0546c5"/>
    <p:sldId xmlns:r="http://schemas.openxmlformats.org/officeDocument/2006/relationships" id="260" r:id="R16fd52bd76124678"/>
    <p:sldId xmlns:r="http://schemas.openxmlformats.org/officeDocument/2006/relationships" id="261" r:id="R405e93d0557f453c"/>
    <p:sldId xmlns:r="http://schemas.openxmlformats.org/officeDocument/2006/relationships" id="262" r:id="Rb4f3a3c304d441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fbb3682904678" /><Relationship Type="http://schemas.openxmlformats.org/officeDocument/2006/relationships/slide" Target="/ppt/slides/slide1.xml" Id="R5f82ee9ef1894735" /><Relationship Type="http://schemas.openxmlformats.org/officeDocument/2006/relationships/slide" Target="/ppt/slides/slide2.xml" Id="R29503df4dec3477c" /><Relationship Type="http://schemas.openxmlformats.org/officeDocument/2006/relationships/slide" Target="/ppt/slides/slide3.xml" Id="R104b69f65589420c" /><Relationship Type="http://schemas.openxmlformats.org/officeDocument/2006/relationships/slide" Target="/ppt/slides/slide4.xml" Id="R3ec5e8c28c0546c5" /><Relationship Type="http://schemas.openxmlformats.org/officeDocument/2006/relationships/slide" Target="/ppt/slides/slide5.xml" Id="R16fd52bd76124678" /><Relationship Type="http://schemas.openxmlformats.org/officeDocument/2006/relationships/slide" Target="/ppt/slides/slide6.xml" Id="R405e93d0557f453c" /><Relationship Type="http://schemas.openxmlformats.org/officeDocument/2006/relationships/slide" Target="/ppt/slides/slide7.xml" Id="Rb4f3a3c304d441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519b18ad7347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e44aca8a643a2" /><Relationship Type="http://schemas.openxmlformats.org/officeDocument/2006/relationships/theme" Target="/ppt/slideMasters/theme/theme1.xml" Id="R50679a98882b4e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9e44aca8a6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a9278e8b444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e4fea3f4944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104d0162440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dd76521c2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d6c93f9704f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00d80a8f545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747421b274a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STEINRØYS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STEINRØYS INVEST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4 552 032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27 512 825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53 200 361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VELDE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