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18867d307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475c6649e4c93"/>
  </p:sldMasterIdLst>
  <p:sldIdLst>
    <p:sldId xmlns:r="http://schemas.openxmlformats.org/officeDocument/2006/relationships" id="256" r:id="Rd383726029fc4ed4"/>
    <p:sldId xmlns:r="http://schemas.openxmlformats.org/officeDocument/2006/relationships" id="257" r:id="Ra6cc1ce3ad3f416e"/>
    <p:sldId xmlns:r="http://schemas.openxmlformats.org/officeDocument/2006/relationships" id="258" r:id="R846e122696304a73"/>
    <p:sldId xmlns:r="http://schemas.openxmlformats.org/officeDocument/2006/relationships" id="259" r:id="Rb7fb1175d60f4d87"/>
    <p:sldId xmlns:r="http://schemas.openxmlformats.org/officeDocument/2006/relationships" id="260" r:id="R839529d37b564614"/>
    <p:sldId xmlns:r="http://schemas.openxmlformats.org/officeDocument/2006/relationships" id="261" r:id="R5fb1f6ec0eb749a1"/>
    <p:sldId xmlns:r="http://schemas.openxmlformats.org/officeDocument/2006/relationships" id="262" r:id="R8f7075f06a50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475c6649e4c93" /><Relationship Type="http://schemas.openxmlformats.org/officeDocument/2006/relationships/slide" Target="/ppt/slides/slide1.xml" Id="Rd383726029fc4ed4" /><Relationship Type="http://schemas.openxmlformats.org/officeDocument/2006/relationships/slide" Target="/ppt/slides/slide2.xml" Id="Ra6cc1ce3ad3f416e" /><Relationship Type="http://schemas.openxmlformats.org/officeDocument/2006/relationships/slide" Target="/ppt/slides/slide3.xml" Id="R846e122696304a73" /><Relationship Type="http://schemas.openxmlformats.org/officeDocument/2006/relationships/slide" Target="/ppt/slides/slide4.xml" Id="Rb7fb1175d60f4d87" /><Relationship Type="http://schemas.openxmlformats.org/officeDocument/2006/relationships/slide" Target="/ppt/slides/slide5.xml" Id="R839529d37b564614" /><Relationship Type="http://schemas.openxmlformats.org/officeDocument/2006/relationships/slide" Target="/ppt/slides/slide6.xml" Id="R5fb1f6ec0eb749a1" /><Relationship Type="http://schemas.openxmlformats.org/officeDocument/2006/relationships/slide" Target="/ppt/slides/slide7.xml" Id="R8f7075f06a50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06ac872e1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a4ff440174239" /><Relationship Type="http://schemas.openxmlformats.org/officeDocument/2006/relationships/theme" Target="/ppt/slideMasters/theme/theme1.xml" Id="Rc1ccd3dc178a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a4ff44017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d699bb30c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5b7998a35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d91b09d51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609e95eb84f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d0c46ad1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acfa4aa647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3e3732ad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STEINRØYS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STEINRØYS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27 824 849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