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4fd36595ce4e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bedb8ffb3452f"/>
  </p:sldMasterIdLst>
  <p:sldIdLst>
    <p:sldId xmlns:r="http://schemas.openxmlformats.org/officeDocument/2006/relationships" id="256" r:id="Rca1f47af78f84112"/>
    <p:sldId xmlns:r="http://schemas.openxmlformats.org/officeDocument/2006/relationships" id="257" r:id="R0fedf4cb45d44200"/>
    <p:sldId xmlns:r="http://schemas.openxmlformats.org/officeDocument/2006/relationships" id="258" r:id="Ree5686b2a1874b7e"/>
    <p:sldId xmlns:r="http://schemas.openxmlformats.org/officeDocument/2006/relationships" id="259" r:id="R0f4635df87b840c9"/>
    <p:sldId xmlns:r="http://schemas.openxmlformats.org/officeDocument/2006/relationships" id="260" r:id="Rc602ea2f70854220"/>
    <p:sldId xmlns:r="http://schemas.openxmlformats.org/officeDocument/2006/relationships" id="261" r:id="Re6b9344d030b4fef"/>
    <p:sldId xmlns:r="http://schemas.openxmlformats.org/officeDocument/2006/relationships" id="262" r:id="Ra24670a9b72647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bedb8ffb3452f" /><Relationship Type="http://schemas.openxmlformats.org/officeDocument/2006/relationships/slide" Target="/ppt/slides/slide1.xml" Id="Rca1f47af78f84112" /><Relationship Type="http://schemas.openxmlformats.org/officeDocument/2006/relationships/slide" Target="/ppt/slides/slide2.xml" Id="R0fedf4cb45d44200" /><Relationship Type="http://schemas.openxmlformats.org/officeDocument/2006/relationships/slide" Target="/ppt/slides/slide3.xml" Id="Ree5686b2a1874b7e" /><Relationship Type="http://schemas.openxmlformats.org/officeDocument/2006/relationships/slide" Target="/ppt/slides/slide4.xml" Id="R0f4635df87b840c9" /><Relationship Type="http://schemas.openxmlformats.org/officeDocument/2006/relationships/slide" Target="/ppt/slides/slide5.xml" Id="Rc602ea2f70854220" /><Relationship Type="http://schemas.openxmlformats.org/officeDocument/2006/relationships/slide" Target="/ppt/slides/slide6.xml" Id="Re6b9344d030b4fef" /><Relationship Type="http://schemas.openxmlformats.org/officeDocument/2006/relationships/slide" Target="/ppt/slides/slide7.xml" Id="Ra24670a9b72647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caf37bad147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68e3ee69a4776" /><Relationship Type="http://schemas.openxmlformats.org/officeDocument/2006/relationships/theme" Target="/ppt/slideMasters/theme/theme1.xml" Id="R72aeba0cf90e4b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868e3ee69a47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56953e01643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9db331d43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5cc205c57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013ea139949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977b1d17742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492e0011e49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bdd240bd449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