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ed88bac7c64f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d9a4d0e2034ae8"/>
  </p:sldMasterIdLst>
  <p:sldIdLst>
    <p:sldId xmlns:r="http://schemas.openxmlformats.org/officeDocument/2006/relationships" id="256" r:id="R8a887ece2c6a423b"/>
    <p:sldId xmlns:r="http://schemas.openxmlformats.org/officeDocument/2006/relationships" id="257" r:id="Rb46da0808f66441d"/>
    <p:sldId xmlns:r="http://schemas.openxmlformats.org/officeDocument/2006/relationships" id="258" r:id="R324d9d9d59ff40b8"/>
    <p:sldId xmlns:r="http://schemas.openxmlformats.org/officeDocument/2006/relationships" id="259" r:id="R16e2b0c924b34a06"/>
    <p:sldId xmlns:r="http://schemas.openxmlformats.org/officeDocument/2006/relationships" id="260" r:id="Rd3fa2c86d58d4c54"/>
    <p:sldId xmlns:r="http://schemas.openxmlformats.org/officeDocument/2006/relationships" id="261" r:id="Re969523ff1e14c38"/>
    <p:sldId xmlns:r="http://schemas.openxmlformats.org/officeDocument/2006/relationships" id="262" r:id="R2737a7b4da4747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9a4d0e2034ae8" /><Relationship Type="http://schemas.openxmlformats.org/officeDocument/2006/relationships/slide" Target="/ppt/slides/slide1.xml" Id="R8a887ece2c6a423b" /><Relationship Type="http://schemas.openxmlformats.org/officeDocument/2006/relationships/slide" Target="/ppt/slides/slide2.xml" Id="Rb46da0808f66441d" /><Relationship Type="http://schemas.openxmlformats.org/officeDocument/2006/relationships/slide" Target="/ppt/slides/slide3.xml" Id="R324d9d9d59ff40b8" /><Relationship Type="http://schemas.openxmlformats.org/officeDocument/2006/relationships/slide" Target="/ppt/slides/slide4.xml" Id="R16e2b0c924b34a06" /><Relationship Type="http://schemas.openxmlformats.org/officeDocument/2006/relationships/slide" Target="/ppt/slides/slide5.xml" Id="Rd3fa2c86d58d4c54" /><Relationship Type="http://schemas.openxmlformats.org/officeDocument/2006/relationships/slide" Target="/ppt/slides/slide6.xml" Id="Re969523ff1e14c38" /><Relationship Type="http://schemas.openxmlformats.org/officeDocument/2006/relationships/slide" Target="/ppt/slides/slide7.xml" Id="R2737a7b4da4747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498ac8ec44a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2e6df4a4248f7" /><Relationship Type="http://schemas.openxmlformats.org/officeDocument/2006/relationships/theme" Target="/ppt/slideMasters/theme/theme1.xml" Id="R7d846e7b871740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82e6df4a4248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04d1862de49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16d20ae3640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dfc615ede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82f43263c4e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0b9a85d3b41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e982daa6340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fe186aea94a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MARCO OFFSHORE &amp;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MARCO OFFSHORE &amp; SHIPPING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963 151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49 612 869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70 381 423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FJELDSTAD MARIUS DINGSTAD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den godes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MARCO OFFSHORE &amp; SHIPPING AS</a:t>
            </a:r>
          </a:p>
        </p:txBody>
      </p:sp>
    </p:spTree>
  </p:cSld>
  <p:clrMapOvr>
    <a:masterClrMapping xmlns:a="http://schemas.openxmlformats.org/drawingml/2006/main"/>
  </p:clrMapOvr>
</p:sld>
</file>