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d26512baf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fd21b1b2942a6"/>
  </p:sldMasterIdLst>
  <p:sldIdLst>
    <p:sldId xmlns:r="http://schemas.openxmlformats.org/officeDocument/2006/relationships" id="256" r:id="R26461f8a158b452e"/>
    <p:sldId xmlns:r="http://schemas.openxmlformats.org/officeDocument/2006/relationships" id="257" r:id="R94d8082f02b240eb"/>
    <p:sldId xmlns:r="http://schemas.openxmlformats.org/officeDocument/2006/relationships" id="258" r:id="R9576251eefbe4f63"/>
    <p:sldId xmlns:r="http://schemas.openxmlformats.org/officeDocument/2006/relationships" id="259" r:id="R86dd6f752f1846b3"/>
    <p:sldId xmlns:r="http://schemas.openxmlformats.org/officeDocument/2006/relationships" id="260" r:id="R09c56b3a368f453c"/>
    <p:sldId xmlns:r="http://schemas.openxmlformats.org/officeDocument/2006/relationships" id="261" r:id="Rc526b984a66841dd"/>
    <p:sldId xmlns:r="http://schemas.openxmlformats.org/officeDocument/2006/relationships" id="262" r:id="R2893ceee14ac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fd21b1b2942a6" /><Relationship Type="http://schemas.openxmlformats.org/officeDocument/2006/relationships/slide" Target="/ppt/slides/slide1.xml" Id="R26461f8a158b452e" /><Relationship Type="http://schemas.openxmlformats.org/officeDocument/2006/relationships/slide" Target="/ppt/slides/slide2.xml" Id="R94d8082f02b240eb" /><Relationship Type="http://schemas.openxmlformats.org/officeDocument/2006/relationships/slide" Target="/ppt/slides/slide3.xml" Id="R9576251eefbe4f63" /><Relationship Type="http://schemas.openxmlformats.org/officeDocument/2006/relationships/slide" Target="/ppt/slides/slide4.xml" Id="R86dd6f752f1846b3" /><Relationship Type="http://schemas.openxmlformats.org/officeDocument/2006/relationships/slide" Target="/ppt/slides/slide5.xml" Id="R09c56b3a368f453c" /><Relationship Type="http://schemas.openxmlformats.org/officeDocument/2006/relationships/slide" Target="/ppt/slides/slide6.xml" Id="Rc526b984a66841dd" /><Relationship Type="http://schemas.openxmlformats.org/officeDocument/2006/relationships/slide" Target="/ppt/slides/slide7.xml" Id="R2893ceee14ac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801754f84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02c0a9874bd3" /><Relationship Type="http://schemas.openxmlformats.org/officeDocument/2006/relationships/theme" Target="/ppt/slideMasters/theme/theme1.xml" Id="R4536519ced68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802c0a987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0dd2dab22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a9be628b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09c711ed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46db6e13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c892023c8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916d0d4c6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d4464df3f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3 488 368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STENVAAG TOR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Klasgarden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tor@agromatic.no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988 952 621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AS</a:t>
            </a:r>
          </a:p>
        </p:txBody>
      </p:sp>
    </p:spTree>
  </p:cSld>
  <p:clrMapOvr>
    <a:masterClrMapping xmlns:a="http://schemas.openxmlformats.org/drawingml/2006/main"/>
  </p:clrMapOvr>
</p:sld>
</file>