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e147b088a048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2f3f83043543f1"/>
  </p:sldMasterIdLst>
  <p:sldIdLst>
    <p:sldId xmlns:r="http://schemas.openxmlformats.org/officeDocument/2006/relationships" id="256" r:id="R565bdded74bb4ef2"/>
    <p:sldId xmlns:r="http://schemas.openxmlformats.org/officeDocument/2006/relationships" id="257" r:id="Re263566de81d492a"/>
    <p:sldId xmlns:r="http://schemas.openxmlformats.org/officeDocument/2006/relationships" id="258" r:id="Rd3206d612a674d56"/>
    <p:sldId xmlns:r="http://schemas.openxmlformats.org/officeDocument/2006/relationships" id="259" r:id="Rf76a3d1379fd4f92"/>
    <p:sldId xmlns:r="http://schemas.openxmlformats.org/officeDocument/2006/relationships" id="260" r:id="R65b47a62fbf44aab"/>
    <p:sldId xmlns:r="http://schemas.openxmlformats.org/officeDocument/2006/relationships" id="261" r:id="R34769fe1114e4c09"/>
    <p:sldId xmlns:r="http://schemas.openxmlformats.org/officeDocument/2006/relationships" id="262" r:id="R0ee32f0ae2044c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2f3f83043543f1" /><Relationship Type="http://schemas.openxmlformats.org/officeDocument/2006/relationships/slide" Target="/ppt/slides/slide1.xml" Id="R565bdded74bb4ef2" /><Relationship Type="http://schemas.openxmlformats.org/officeDocument/2006/relationships/slide" Target="/ppt/slides/slide2.xml" Id="Re263566de81d492a" /><Relationship Type="http://schemas.openxmlformats.org/officeDocument/2006/relationships/slide" Target="/ppt/slides/slide3.xml" Id="Rd3206d612a674d56" /><Relationship Type="http://schemas.openxmlformats.org/officeDocument/2006/relationships/slide" Target="/ppt/slides/slide4.xml" Id="Rf76a3d1379fd4f92" /><Relationship Type="http://schemas.openxmlformats.org/officeDocument/2006/relationships/slide" Target="/ppt/slides/slide5.xml" Id="R65b47a62fbf44aab" /><Relationship Type="http://schemas.openxmlformats.org/officeDocument/2006/relationships/slide" Target="/ppt/slides/slide6.xml" Id="R34769fe1114e4c09" /><Relationship Type="http://schemas.openxmlformats.org/officeDocument/2006/relationships/slide" Target="/ppt/slides/slide7.xml" Id="R0ee32f0ae2044c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7845440cfc44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9e419c2a44c4e" /><Relationship Type="http://schemas.openxmlformats.org/officeDocument/2006/relationships/theme" Target="/ppt/slideMasters/theme/theme1.xml" Id="Rd2ceba98bb3444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69e419c2a44c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e9473b23a41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09fa5d88c47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d754706f54f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4e8f8c44941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df2ed06f345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67cee0c8d4a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a716cfccc44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 TUNG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TUNG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11 369 022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11 804 475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STIG RAGNAR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ANDREAS DIDRIKSEN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VEGARD DIDRIKSEN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