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3f87f4c36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e85ef19f545c0"/>
  </p:sldMasterIdLst>
  <p:sldIdLst>
    <p:sldId xmlns:r="http://schemas.openxmlformats.org/officeDocument/2006/relationships" id="256" r:id="R853b94645bf348f5"/>
    <p:sldId xmlns:r="http://schemas.openxmlformats.org/officeDocument/2006/relationships" id="257" r:id="R5a41bac0ae6d4a09"/>
    <p:sldId xmlns:r="http://schemas.openxmlformats.org/officeDocument/2006/relationships" id="258" r:id="R3e1d0d1017274fbe"/>
    <p:sldId xmlns:r="http://schemas.openxmlformats.org/officeDocument/2006/relationships" id="259" r:id="Rf1859d8717574035"/>
    <p:sldId xmlns:r="http://schemas.openxmlformats.org/officeDocument/2006/relationships" id="260" r:id="Rb30eff385c694a03"/>
    <p:sldId xmlns:r="http://schemas.openxmlformats.org/officeDocument/2006/relationships" id="261" r:id="R648e3e50994e4e23"/>
    <p:sldId xmlns:r="http://schemas.openxmlformats.org/officeDocument/2006/relationships" id="262" r:id="Rd11132baa3ce4d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e85ef19f545c0" /><Relationship Type="http://schemas.openxmlformats.org/officeDocument/2006/relationships/slide" Target="/ppt/slides/slide1.xml" Id="R853b94645bf348f5" /><Relationship Type="http://schemas.openxmlformats.org/officeDocument/2006/relationships/slide" Target="/ppt/slides/slide2.xml" Id="R5a41bac0ae6d4a09" /><Relationship Type="http://schemas.openxmlformats.org/officeDocument/2006/relationships/slide" Target="/ppt/slides/slide3.xml" Id="R3e1d0d1017274fbe" /><Relationship Type="http://schemas.openxmlformats.org/officeDocument/2006/relationships/slide" Target="/ppt/slides/slide4.xml" Id="Rf1859d8717574035" /><Relationship Type="http://schemas.openxmlformats.org/officeDocument/2006/relationships/slide" Target="/ppt/slides/slide5.xml" Id="Rb30eff385c694a03" /><Relationship Type="http://schemas.openxmlformats.org/officeDocument/2006/relationships/slide" Target="/ppt/slides/slide6.xml" Id="R648e3e50994e4e23" /><Relationship Type="http://schemas.openxmlformats.org/officeDocument/2006/relationships/slide" Target="/ppt/slides/slide7.xml" Id="Rd11132baa3ce4d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751216fb0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9174c0d574341" /><Relationship Type="http://schemas.openxmlformats.org/officeDocument/2006/relationships/theme" Target="/ppt/slideMasters/theme/theme1.xml" Id="R9dc5dc140476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9174c0d57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88d02fa7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1ca4897a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4ba1ae211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90b765920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ba31f6815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d721a6f694c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1d556f393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 INVEST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17 188 134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17 395 550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Fjordsvingen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54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988 976 555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ØH INVEST AS</a:t>
            </a:r>
          </a:p>
        </p:txBody>
      </p:sp>
    </p:spTree>
  </p:cSld>
  <p:clrMapOvr>
    <a:masterClrMapping xmlns:a="http://schemas.openxmlformats.org/drawingml/2006/main"/>
  </p:clrMapOvr>
</p:sld>
</file>