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5ca160530a4b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b0fb12520d4192"/>
  </p:sldMasterIdLst>
  <p:sldIdLst>
    <p:sldId xmlns:r="http://schemas.openxmlformats.org/officeDocument/2006/relationships" id="256" r:id="Rfa62ee0c71ee44f4"/>
    <p:sldId xmlns:r="http://schemas.openxmlformats.org/officeDocument/2006/relationships" id="257" r:id="R8707b33de35d4d2b"/>
    <p:sldId xmlns:r="http://schemas.openxmlformats.org/officeDocument/2006/relationships" id="258" r:id="Re8fb27fba24a4ea6"/>
    <p:sldId xmlns:r="http://schemas.openxmlformats.org/officeDocument/2006/relationships" id="259" r:id="R25829254c98746b0"/>
    <p:sldId xmlns:r="http://schemas.openxmlformats.org/officeDocument/2006/relationships" id="260" r:id="R58f2191ccd4443fc"/>
    <p:sldId xmlns:r="http://schemas.openxmlformats.org/officeDocument/2006/relationships" id="261" r:id="R45bb4c3445924e51"/>
    <p:sldId xmlns:r="http://schemas.openxmlformats.org/officeDocument/2006/relationships" id="262" r:id="Reb4bfae3d37b40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0fb12520d4192" /><Relationship Type="http://schemas.openxmlformats.org/officeDocument/2006/relationships/slide" Target="/ppt/slides/slide1.xml" Id="Rfa62ee0c71ee44f4" /><Relationship Type="http://schemas.openxmlformats.org/officeDocument/2006/relationships/slide" Target="/ppt/slides/slide2.xml" Id="R8707b33de35d4d2b" /><Relationship Type="http://schemas.openxmlformats.org/officeDocument/2006/relationships/slide" Target="/ppt/slides/slide3.xml" Id="Re8fb27fba24a4ea6" /><Relationship Type="http://schemas.openxmlformats.org/officeDocument/2006/relationships/slide" Target="/ppt/slides/slide4.xml" Id="R25829254c98746b0" /><Relationship Type="http://schemas.openxmlformats.org/officeDocument/2006/relationships/slide" Target="/ppt/slides/slide5.xml" Id="R58f2191ccd4443fc" /><Relationship Type="http://schemas.openxmlformats.org/officeDocument/2006/relationships/slide" Target="/ppt/slides/slide6.xml" Id="R45bb4c3445924e51" /><Relationship Type="http://schemas.openxmlformats.org/officeDocument/2006/relationships/slide" Target="/ppt/slides/slide7.xml" Id="Reb4bfae3d37b40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5da08ec2244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b196c227a40e8" /><Relationship Type="http://schemas.openxmlformats.org/officeDocument/2006/relationships/theme" Target="/ppt/slideMasters/theme/theme1.xml" Id="R1b22d0bc6bf745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8b196c227a40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c9539610c41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20f62e77643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886c3686744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79bb105ba4d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4e3614a7e40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5059dffa845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1a223131c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 SATIS NISI OPTIMUM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 SATIS NISI OPTIMUM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4 044 366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5 091 795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FURUSETH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Oberst Angells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988 977 756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 SATIS NISI OPTIMUM AS</a:t>
            </a:r>
          </a:p>
        </p:txBody>
      </p:sp>
    </p:spTree>
  </p:cSld>
  <p:clrMapOvr>
    <a:masterClrMapping xmlns:a="http://schemas.openxmlformats.org/drawingml/2006/main"/>
  </p:clrMapOvr>
</p:sld>
</file>