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17b68f1e654a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7ac6c91c594358"/>
  </p:sldMasterIdLst>
  <p:sldIdLst>
    <p:sldId xmlns:r="http://schemas.openxmlformats.org/officeDocument/2006/relationships" id="256" r:id="Rc57ea91eed3b48a0"/>
    <p:sldId xmlns:r="http://schemas.openxmlformats.org/officeDocument/2006/relationships" id="257" r:id="Ra09587e700614b52"/>
    <p:sldId xmlns:r="http://schemas.openxmlformats.org/officeDocument/2006/relationships" id="258" r:id="R4310eedffc0f4445"/>
    <p:sldId xmlns:r="http://schemas.openxmlformats.org/officeDocument/2006/relationships" id="259" r:id="Rc3f70f3dae0f469e"/>
    <p:sldId xmlns:r="http://schemas.openxmlformats.org/officeDocument/2006/relationships" id="260" r:id="R17a09dbc505e428c"/>
    <p:sldId xmlns:r="http://schemas.openxmlformats.org/officeDocument/2006/relationships" id="261" r:id="R95546addf6eb45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7ac6c91c594358" /><Relationship Type="http://schemas.openxmlformats.org/officeDocument/2006/relationships/slide" Target="/ppt/slides/slide1.xml" Id="Rc57ea91eed3b48a0" /><Relationship Type="http://schemas.openxmlformats.org/officeDocument/2006/relationships/slide" Target="/ppt/slides/slide2.xml" Id="Ra09587e700614b52" /><Relationship Type="http://schemas.openxmlformats.org/officeDocument/2006/relationships/slide" Target="/ppt/slides/slide3.xml" Id="R4310eedffc0f4445" /><Relationship Type="http://schemas.openxmlformats.org/officeDocument/2006/relationships/slide" Target="/ppt/slides/slide4.xml" Id="Rc3f70f3dae0f469e" /><Relationship Type="http://schemas.openxmlformats.org/officeDocument/2006/relationships/slide" Target="/ppt/slides/slide5.xml" Id="R17a09dbc505e428c" /><Relationship Type="http://schemas.openxmlformats.org/officeDocument/2006/relationships/slide" Target="/ppt/slides/slide6.xml" Id="R95546addf6eb45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af0784e10c44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a2bffd9f7444ac" /><Relationship Type="http://schemas.openxmlformats.org/officeDocument/2006/relationships/theme" Target="/ppt/slideMasters/theme/theme1.xml" Id="R5b0382b90f1c45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a2bffd9f7444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c3c7edbcfe4a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647d15e7264b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81f3e61f164f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e6c0f90f2642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b36110c3ae4a4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14d1d1a998493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SESTEV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Stig O Holm, Kjelånæ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5264 Garnes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988 978 310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