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24df72103846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af3e367f4648ba"/>
  </p:sldMasterIdLst>
  <p:sldIdLst>
    <p:sldId xmlns:r="http://schemas.openxmlformats.org/officeDocument/2006/relationships" id="256" r:id="R4d13d06eccf94617"/>
    <p:sldId xmlns:r="http://schemas.openxmlformats.org/officeDocument/2006/relationships" id="257" r:id="R61917a22190b46ed"/>
    <p:sldId xmlns:r="http://schemas.openxmlformats.org/officeDocument/2006/relationships" id="258" r:id="R4a99929de1664765"/>
    <p:sldId xmlns:r="http://schemas.openxmlformats.org/officeDocument/2006/relationships" id="259" r:id="Rc65429704aeb4d0a"/>
    <p:sldId xmlns:r="http://schemas.openxmlformats.org/officeDocument/2006/relationships" id="260" r:id="R1b333a5755624fcd"/>
    <p:sldId xmlns:r="http://schemas.openxmlformats.org/officeDocument/2006/relationships" id="261" r:id="R8ef505f7ed664d0f"/>
    <p:sldId xmlns:r="http://schemas.openxmlformats.org/officeDocument/2006/relationships" id="262" r:id="R35670033a8ff49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af3e367f4648ba" /><Relationship Type="http://schemas.openxmlformats.org/officeDocument/2006/relationships/slide" Target="/ppt/slides/slide1.xml" Id="R4d13d06eccf94617" /><Relationship Type="http://schemas.openxmlformats.org/officeDocument/2006/relationships/slide" Target="/ppt/slides/slide2.xml" Id="R61917a22190b46ed" /><Relationship Type="http://schemas.openxmlformats.org/officeDocument/2006/relationships/slide" Target="/ppt/slides/slide3.xml" Id="R4a99929de1664765" /><Relationship Type="http://schemas.openxmlformats.org/officeDocument/2006/relationships/slide" Target="/ppt/slides/slide4.xml" Id="Rc65429704aeb4d0a" /><Relationship Type="http://schemas.openxmlformats.org/officeDocument/2006/relationships/slide" Target="/ppt/slides/slide5.xml" Id="R1b333a5755624fcd" /><Relationship Type="http://schemas.openxmlformats.org/officeDocument/2006/relationships/slide" Target="/ppt/slides/slide6.xml" Id="R8ef505f7ed664d0f" /><Relationship Type="http://schemas.openxmlformats.org/officeDocument/2006/relationships/slide" Target="/ppt/slides/slide7.xml" Id="R35670033a8ff49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e5edf1441f4f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0439912f945c5" /><Relationship Type="http://schemas.openxmlformats.org/officeDocument/2006/relationships/theme" Target="/ppt/slideMasters/theme/theme1.xml" Id="R89856e01ba3946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50439912f945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903c4e5a440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ed3909b1648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4fd58993141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9747d3a954e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eded30cce4f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c2b30c57a48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77a45df7441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SESTEV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SESTEV INVEST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1 496 086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13 299 818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STIG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Stig O Holm, Kjelånæ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