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e52e385507fa455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e5142ce4aa346c8"/>
  </p:sldMasterIdLst>
  <p:sldIdLst>
    <p:sldId xmlns:r="http://schemas.openxmlformats.org/officeDocument/2006/relationships" id="256" r:id="R6c3e203676d84772"/>
    <p:sldId xmlns:r="http://schemas.openxmlformats.org/officeDocument/2006/relationships" id="257" r:id="R19907a64d1ae4fe3"/>
    <p:sldId xmlns:r="http://schemas.openxmlformats.org/officeDocument/2006/relationships" id="258" r:id="R4e0a54571c124e78"/>
    <p:sldId xmlns:r="http://schemas.openxmlformats.org/officeDocument/2006/relationships" id="259" r:id="R9f06a6f4b1b045e8"/>
    <p:sldId xmlns:r="http://schemas.openxmlformats.org/officeDocument/2006/relationships" id="260" r:id="R73d774ebe1834c44"/>
    <p:sldId xmlns:r="http://schemas.openxmlformats.org/officeDocument/2006/relationships" id="261" r:id="Re081d6ed3d464e28"/>
    <p:sldId xmlns:r="http://schemas.openxmlformats.org/officeDocument/2006/relationships" id="262" r:id="R01942ade8e734397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e5142ce4aa346c8" /><Relationship Type="http://schemas.openxmlformats.org/officeDocument/2006/relationships/slide" Target="/ppt/slides/slide1.xml" Id="R6c3e203676d84772" /><Relationship Type="http://schemas.openxmlformats.org/officeDocument/2006/relationships/slide" Target="/ppt/slides/slide2.xml" Id="R19907a64d1ae4fe3" /><Relationship Type="http://schemas.openxmlformats.org/officeDocument/2006/relationships/slide" Target="/ppt/slides/slide3.xml" Id="R4e0a54571c124e78" /><Relationship Type="http://schemas.openxmlformats.org/officeDocument/2006/relationships/slide" Target="/ppt/slides/slide4.xml" Id="R9f06a6f4b1b045e8" /><Relationship Type="http://schemas.openxmlformats.org/officeDocument/2006/relationships/slide" Target="/ppt/slides/slide5.xml" Id="R73d774ebe1834c44" /><Relationship Type="http://schemas.openxmlformats.org/officeDocument/2006/relationships/slide" Target="/ppt/slides/slide6.xml" Id="Re081d6ed3d464e28" /><Relationship Type="http://schemas.openxmlformats.org/officeDocument/2006/relationships/slide" Target="/ppt/slides/slide7.xml" Id="R01942ade8e734397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d018f5c60b47c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80e159ef0484632" /><Relationship Type="http://schemas.openxmlformats.org/officeDocument/2006/relationships/theme" Target="/ppt/slideMasters/theme/theme1.xml" Id="R7d306c008030472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80e159ef048463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1d92fc3c23b467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fb85909bde456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77506262f14f9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17075c2549497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60225688a430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a71fdbdbac04d8a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a6ea06186684e2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NORDPÅ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NORDPÅ INVEST AS ble etablert [år] og holder til i Tolvsrød.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282 900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86 414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110 765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6 276 556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6 395 242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SMINES MONICA  –  66,7 %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SMINES MONICA  –  33,3 %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Sandeveien 27C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3150 Tolvsrød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988 979 562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NORDPÅ INVEST AS</a:t>
            </a:r>
          </a:p>
        </p:txBody>
      </p:sp>
    </p:spTree>
  </p:cSld>
  <p:clrMapOvr>
    <a:masterClrMapping xmlns:a="http://schemas.openxmlformats.org/drawingml/2006/main"/>
  </p:clrMapOvr>
</p:sld>
</file>