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ddcae7708b4b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a58cc69bf6420c"/>
  </p:sldMasterIdLst>
  <p:sldIdLst>
    <p:sldId xmlns:r="http://schemas.openxmlformats.org/officeDocument/2006/relationships" id="256" r:id="R4da994eea6104ded"/>
    <p:sldId xmlns:r="http://schemas.openxmlformats.org/officeDocument/2006/relationships" id="257" r:id="R68dd1f148d78403c"/>
    <p:sldId xmlns:r="http://schemas.openxmlformats.org/officeDocument/2006/relationships" id="258" r:id="R0abb4a1f4ed44e29"/>
    <p:sldId xmlns:r="http://schemas.openxmlformats.org/officeDocument/2006/relationships" id="259" r:id="Rcf0603ddd0e04e2d"/>
    <p:sldId xmlns:r="http://schemas.openxmlformats.org/officeDocument/2006/relationships" id="260" r:id="R165a6300308f4e1f"/>
    <p:sldId xmlns:r="http://schemas.openxmlformats.org/officeDocument/2006/relationships" id="261" r:id="R869465bdbda440c8"/>
    <p:sldId xmlns:r="http://schemas.openxmlformats.org/officeDocument/2006/relationships" id="262" r:id="R54c5e1f4f80545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58cc69bf6420c" /><Relationship Type="http://schemas.openxmlformats.org/officeDocument/2006/relationships/slide" Target="/ppt/slides/slide1.xml" Id="R4da994eea6104ded" /><Relationship Type="http://schemas.openxmlformats.org/officeDocument/2006/relationships/slide" Target="/ppt/slides/slide2.xml" Id="R68dd1f148d78403c" /><Relationship Type="http://schemas.openxmlformats.org/officeDocument/2006/relationships/slide" Target="/ppt/slides/slide3.xml" Id="R0abb4a1f4ed44e29" /><Relationship Type="http://schemas.openxmlformats.org/officeDocument/2006/relationships/slide" Target="/ppt/slides/slide4.xml" Id="Rcf0603ddd0e04e2d" /><Relationship Type="http://schemas.openxmlformats.org/officeDocument/2006/relationships/slide" Target="/ppt/slides/slide5.xml" Id="R165a6300308f4e1f" /><Relationship Type="http://schemas.openxmlformats.org/officeDocument/2006/relationships/slide" Target="/ppt/slides/slide6.xml" Id="R869465bdbda440c8" /><Relationship Type="http://schemas.openxmlformats.org/officeDocument/2006/relationships/slide" Target="/ppt/slides/slide7.xml" Id="R54c5e1f4f80545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8344e3261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0a53da80440fe" /><Relationship Type="http://schemas.openxmlformats.org/officeDocument/2006/relationships/theme" Target="/ppt/slideMasters/theme/theme1.xml" Id="Ra6020f7544a446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40a53da80440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5b40d2d4846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024b3a68749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46a40b46a45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dbd21120946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f7d0f8c3f43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c7b6f327245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891e4652546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155 540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14 506 057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14 528 338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HANNE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HÅVARD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JØRGEN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LEIF JØRGEN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Jørgen Hovdahl, Rørosgårdveien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