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bb9f8a4db0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96144a3e8400a"/>
  </p:sldMasterIdLst>
  <p:sldIdLst>
    <p:sldId xmlns:r="http://schemas.openxmlformats.org/officeDocument/2006/relationships" id="256" r:id="Raed55624d3ce4bc0"/>
    <p:sldId xmlns:r="http://schemas.openxmlformats.org/officeDocument/2006/relationships" id="257" r:id="R9c8066a1d6644c12"/>
    <p:sldId xmlns:r="http://schemas.openxmlformats.org/officeDocument/2006/relationships" id="258" r:id="Rac386e33d5ec4c99"/>
    <p:sldId xmlns:r="http://schemas.openxmlformats.org/officeDocument/2006/relationships" id="259" r:id="R532833ca4f394342"/>
    <p:sldId xmlns:r="http://schemas.openxmlformats.org/officeDocument/2006/relationships" id="260" r:id="Rc914b0dc4f1342a7"/>
    <p:sldId xmlns:r="http://schemas.openxmlformats.org/officeDocument/2006/relationships" id="261" r:id="R5880e9e9fa624559"/>
    <p:sldId xmlns:r="http://schemas.openxmlformats.org/officeDocument/2006/relationships" id="262" r:id="R7008d8aedfd5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96144a3e8400a" /><Relationship Type="http://schemas.openxmlformats.org/officeDocument/2006/relationships/slide" Target="/ppt/slides/slide1.xml" Id="Raed55624d3ce4bc0" /><Relationship Type="http://schemas.openxmlformats.org/officeDocument/2006/relationships/slide" Target="/ppt/slides/slide2.xml" Id="R9c8066a1d6644c12" /><Relationship Type="http://schemas.openxmlformats.org/officeDocument/2006/relationships/slide" Target="/ppt/slides/slide3.xml" Id="Rac386e33d5ec4c99" /><Relationship Type="http://schemas.openxmlformats.org/officeDocument/2006/relationships/slide" Target="/ppt/slides/slide4.xml" Id="R532833ca4f394342" /><Relationship Type="http://schemas.openxmlformats.org/officeDocument/2006/relationships/slide" Target="/ppt/slides/slide5.xml" Id="Rc914b0dc4f1342a7" /><Relationship Type="http://schemas.openxmlformats.org/officeDocument/2006/relationships/slide" Target="/ppt/slides/slide6.xml" Id="R5880e9e9fa624559" /><Relationship Type="http://schemas.openxmlformats.org/officeDocument/2006/relationships/slide" Target="/ppt/slides/slide7.xml" Id="R7008d8aedfd5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b14b2b71d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3ba7296414a8c" /><Relationship Type="http://schemas.openxmlformats.org/officeDocument/2006/relationships/theme" Target="/ppt/slideMasters/theme/theme1.xml" Id="R237f0f9fe338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3ba729641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4040ac725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11bb823be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df6617f0442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1b3a4db3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c460d0374d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84706dfb5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75ef1a11e4a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