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142f1705f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ea90f53fc4dc5"/>
  </p:sldMasterIdLst>
  <p:sldIdLst>
    <p:sldId xmlns:r="http://schemas.openxmlformats.org/officeDocument/2006/relationships" id="256" r:id="R518c2c80e6984090"/>
    <p:sldId xmlns:r="http://schemas.openxmlformats.org/officeDocument/2006/relationships" id="257" r:id="Rbfc9b5cfecd5463b"/>
    <p:sldId xmlns:r="http://schemas.openxmlformats.org/officeDocument/2006/relationships" id="258" r:id="R5f2c6f7d99e44ab9"/>
    <p:sldId xmlns:r="http://schemas.openxmlformats.org/officeDocument/2006/relationships" id="259" r:id="R2364340dac0845d7"/>
    <p:sldId xmlns:r="http://schemas.openxmlformats.org/officeDocument/2006/relationships" id="260" r:id="Rdb3b39813303488c"/>
    <p:sldId xmlns:r="http://schemas.openxmlformats.org/officeDocument/2006/relationships" id="261" r:id="R10180c9323ba4607"/>
    <p:sldId xmlns:r="http://schemas.openxmlformats.org/officeDocument/2006/relationships" id="262" r:id="R01b41fb482ed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ea90f53fc4dc5" /><Relationship Type="http://schemas.openxmlformats.org/officeDocument/2006/relationships/slide" Target="/ppt/slides/slide1.xml" Id="R518c2c80e6984090" /><Relationship Type="http://schemas.openxmlformats.org/officeDocument/2006/relationships/slide" Target="/ppt/slides/slide2.xml" Id="Rbfc9b5cfecd5463b" /><Relationship Type="http://schemas.openxmlformats.org/officeDocument/2006/relationships/slide" Target="/ppt/slides/slide3.xml" Id="R5f2c6f7d99e44ab9" /><Relationship Type="http://schemas.openxmlformats.org/officeDocument/2006/relationships/slide" Target="/ppt/slides/slide4.xml" Id="R2364340dac0845d7" /><Relationship Type="http://schemas.openxmlformats.org/officeDocument/2006/relationships/slide" Target="/ppt/slides/slide5.xml" Id="Rdb3b39813303488c" /><Relationship Type="http://schemas.openxmlformats.org/officeDocument/2006/relationships/slide" Target="/ppt/slides/slide6.xml" Id="R10180c9323ba4607" /><Relationship Type="http://schemas.openxmlformats.org/officeDocument/2006/relationships/slide" Target="/ppt/slides/slide7.xml" Id="R01b41fb482ed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1bf7ddf82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79cfad234413f" /><Relationship Type="http://schemas.openxmlformats.org/officeDocument/2006/relationships/theme" Target="/ppt/slideMasters/theme/theme1.xml" Id="R54407577155e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79cfad234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cd14267e0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166015c341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9508de79b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8f3168d61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bf9062102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216ce9fc04a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c7b8f3192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