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34d4dd9e342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2da4f1e7d4fcf"/>
  </p:sldMasterIdLst>
  <p:sldIdLst>
    <p:sldId xmlns:r="http://schemas.openxmlformats.org/officeDocument/2006/relationships" id="256" r:id="R79a7579635a44dc0"/>
    <p:sldId xmlns:r="http://schemas.openxmlformats.org/officeDocument/2006/relationships" id="257" r:id="R331fdaa9be6f4f65"/>
    <p:sldId xmlns:r="http://schemas.openxmlformats.org/officeDocument/2006/relationships" id="258" r:id="R9bf6b7f638c942fa"/>
    <p:sldId xmlns:r="http://schemas.openxmlformats.org/officeDocument/2006/relationships" id="259" r:id="R5b3cdb047e9d446c"/>
    <p:sldId xmlns:r="http://schemas.openxmlformats.org/officeDocument/2006/relationships" id="260" r:id="Rb7df55b716994537"/>
    <p:sldId xmlns:r="http://schemas.openxmlformats.org/officeDocument/2006/relationships" id="261" r:id="R66f5cc4d14f34983"/>
    <p:sldId xmlns:r="http://schemas.openxmlformats.org/officeDocument/2006/relationships" id="262" r:id="R7b28f02b87ff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2da4f1e7d4fcf" /><Relationship Type="http://schemas.openxmlformats.org/officeDocument/2006/relationships/slide" Target="/ppt/slides/slide1.xml" Id="R79a7579635a44dc0" /><Relationship Type="http://schemas.openxmlformats.org/officeDocument/2006/relationships/slide" Target="/ppt/slides/slide2.xml" Id="R331fdaa9be6f4f65" /><Relationship Type="http://schemas.openxmlformats.org/officeDocument/2006/relationships/slide" Target="/ppt/slides/slide3.xml" Id="R9bf6b7f638c942fa" /><Relationship Type="http://schemas.openxmlformats.org/officeDocument/2006/relationships/slide" Target="/ppt/slides/slide4.xml" Id="R5b3cdb047e9d446c" /><Relationship Type="http://schemas.openxmlformats.org/officeDocument/2006/relationships/slide" Target="/ppt/slides/slide5.xml" Id="Rb7df55b716994537" /><Relationship Type="http://schemas.openxmlformats.org/officeDocument/2006/relationships/slide" Target="/ppt/slides/slide6.xml" Id="R66f5cc4d14f34983" /><Relationship Type="http://schemas.openxmlformats.org/officeDocument/2006/relationships/slide" Target="/ppt/slides/slide7.xml" Id="R7b28f02b87ff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9f9eea03a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e2ff57a04685" /><Relationship Type="http://schemas.openxmlformats.org/officeDocument/2006/relationships/theme" Target="/ppt/slideMasters/theme/theme1.xml" Id="Rcc79606f8c56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8e2ff57a0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39ec3b535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53aad011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f582291ad46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f675e62b9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1dbb391aa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60a047e6c4d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d447d9e8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