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6d8762ad7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abe837f6b4b06"/>
  </p:sldMasterIdLst>
  <p:sldIdLst>
    <p:sldId xmlns:r="http://schemas.openxmlformats.org/officeDocument/2006/relationships" id="256" r:id="R3291d5786dc74b04"/>
    <p:sldId xmlns:r="http://schemas.openxmlformats.org/officeDocument/2006/relationships" id="257" r:id="R8af1782af7b74836"/>
    <p:sldId xmlns:r="http://schemas.openxmlformats.org/officeDocument/2006/relationships" id="258" r:id="R2068aad82ae742ea"/>
    <p:sldId xmlns:r="http://schemas.openxmlformats.org/officeDocument/2006/relationships" id="259" r:id="R061136235409467d"/>
    <p:sldId xmlns:r="http://schemas.openxmlformats.org/officeDocument/2006/relationships" id="260" r:id="R891a34333cd64362"/>
    <p:sldId xmlns:r="http://schemas.openxmlformats.org/officeDocument/2006/relationships" id="261" r:id="R164bc6ca73b04fa8"/>
    <p:sldId xmlns:r="http://schemas.openxmlformats.org/officeDocument/2006/relationships" id="262" r:id="R3df1721d6492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abe837f6b4b06" /><Relationship Type="http://schemas.openxmlformats.org/officeDocument/2006/relationships/slide" Target="/ppt/slides/slide1.xml" Id="R3291d5786dc74b04" /><Relationship Type="http://schemas.openxmlformats.org/officeDocument/2006/relationships/slide" Target="/ppt/slides/slide2.xml" Id="R8af1782af7b74836" /><Relationship Type="http://schemas.openxmlformats.org/officeDocument/2006/relationships/slide" Target="/ppt/slides/slide3.xml" Id="R2068aad82ae742ea" /><Relationship Type="http://schemas.openxmlformats.org/officeDocument/2006/relationships/slide" Target="/ppt/slides/slide4.xml" Id="R061136235409467d" /><Relationship Type="http://schemas.openxmlformats.org/officeDocument/2006/relationships/slide" Target="/ppt/slides/slide5.xml" Id="R891a34333cd64362" /><Relationship Type="http://schemas.openxmlformats.org/officeDocument/2006/relationships/slide" Target="/ppt/slides/slide6.xml" Id="R164bc6ca73b04fa8" /><Relationship Type="http://schemas.openxmlformats.org/officeDocument/2006/relationships/slide" Target="/ppt/slides/slide7.xml" Id="R3df1721d6492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c0c321d644a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bef74e59f41bf" /><Relationship Type="http://schemas.openxmlformats.org/officeDocument/2006/relationships/theme" Target="/ppt/slideMasters/theme/theme1.xml" Id="Rf382143384a34a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bef74e59f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3e66b2456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df1d51d0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5c4253eef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b3b0c8098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391292ce744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bd423f394c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c53d4bf8d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