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d91a55ae1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2f64f50bd46d7"/>
  </p:sldMasterIdLst>
  <p:sldIdLst>
    <p:sldId xmlns:r="http://schemas.openxmlformats.org/officeDocument/2006/relationships" id="256" r:id="R6fb2c6206e8d42df"/>
    <p:sldId xmlns:r="http://schemas.openxmlformats.org/officeDocument/2006/relationships" id="257" r:id="R07a438dd98c247cb"/>
    <p:sldId xmlns:r="http://schemas.openxmlformats.org/officeDocument/2006/relationships" id="258" r:id="R80040908aae74762"/>
    <p:sldId xmlns:r="http://schemas.openxmlformats.org/officeDocument/2006/relationships" id="259" r:id="R8d0bf15db4334012"/>
    <p:sldId xmlns:r="http://schemas.openxmlformats.org/officeDocument/2006/relationships" id="260" r:id="R2455f71571564c29"/>
    <p:sldId xmlns:r="http://schemas.openxmlformats.org/officeDocument/2006/relationships" id="261" r:id="R186ac2da0d2e4e55"/>
    <p:sldId xmlns:r="http://schemas.openxmlformats.org/officeDocument/2006/relationships" id="262" r:id="Rb5633b372032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2f64f50bd46d7" /><Relationship Type="http://schemas.openxmlformats.org/officeDocument/2006/relationships/slide" Target="/ppt/slides/slide1.xml" Id="R6fb2c6206e8d42df" /><Relationship Type="http://schemas.openxmlformats.org/officeDocument/2006/relationships/slide" Target="/ppt/slides/slide2.xml" Id="R07a438dd98c247cb" /><Relationship Type="http://schemas.openxmlformats.org/officeDocument/2006/relationships/slide" Target="/ppt/slides/slide3.xml" Id="R80040908aae74762" /><Relationship Type="http://schemas.openxmlformats.org/officeDocument/2006/relationships/slide" Target="/ppt/slides/slide4.xml" Id="R8d0bf15db4334012" /><Relationship Type="http://schemas.openxmlformats.org/officeDocument/2006/relationships/slide" Target="/ppt/slides/slide5.xml" Id="R2455f71571564c29" /><Relationship Type="http://schemas.openxmlformats.org/officeDocument/2006/relationships/slide" Target="/ppt/slides/slide6.xml" Id="R186ac2da0d2e4e55" /><Relationship Type="http://schemas.openxmlformats.org/officeDocument/2006/relationships/slide" Target="/ppt/slides/slide7.xml" Id="Rb5633b372032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9d07b1f14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1ffacec7242c9" /><Relationship Type="http://schemas.openxmlformats.org/officeDocument/2006/relationships/theme" Target="/ppt/slideMasters/theme/theme1.xml" Id="Rb880bc397ee6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1ffacec72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dec4ab656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af187fc7a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e68503f6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2d6f44f984c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0cbea93f943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2bb5a0644f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d0f6838c24f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GURIBY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GURIBY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16 286 961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16 413 038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GURIBY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Løxaveien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17 78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989 014 501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GURIBY INVEST AS</a:t>
            </a:r>
          </a:p>
        </p:txBody>
      </p:sp>
    </p:spTree>
  </p:cSld>
  <p:clrMapOvr>
    <a:masterClrMapping xmlns:a="http://schemas.openxmlformats.org/drawingml/2006/main"/>
  </p:clrMapOvr>
</p:sld>
</file>