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4f7857431040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9fe75211454752"/>
  </p:sldMasterIdLst>
  <p:sldIdLst>
    <p:sldId xmlns:r="http://schemas.openxmlformats.org/officeDocument/2006/relationships" id="256" r:id="R0ffa6d46ea254978"/>
    <p:sldId xmlns:r="http://schemas.openxmlformats.org/officeDocument/2006/relationships" id="257" r:id="R2c808602a53444c0"/>
    <p:sldId xmlns:r="http://schemas.openxmlformats.org/officeDocument/2006/relationships" id="258" r:id="Rb7874b7cb2774db8"/>
    <p:sldId xmlns:r="http://schemas.openxmlformats.org/officeDocument/2006/relationships" id="259" r:id="Rff7c2ccea4c44600"/>
    <p:sldId xmlns:r="http://schemas.openxmlformats.org/officeDocument/2006/relationships" id="260" r:id="R2e399372b3fa4409"/>
    <p:sldId xmlns:r="http://schemas.openxmlformats.org/officeDocument/2006/relationships" id="261" r:id="R2db4c8514269433f"/>
    <p:sldId xmlns:r="http://schemas.openxmlformats.org/officeDocument/2006/relationships" id="262" r:id="R26343ce7b10a4b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9fe75211454752" /><Relationship Type="http://schemas.openxmlformats.org/officeDocument/2006/relationships/slide" Target="/ppt/slides/slide1.xml" Id="R0ffa6d46ea254978" /><Relationship Type="http://schemas.openxmlformats.org/officeDocument/2006/relationships/slide" Target="/ppt/slides/slide2.xml" Id="R2c808602a53444c0" /><Relationship Type="http://schemas.openxmlformats.org/officeDocument/2006/relationships/slide" Target="/ppt/slides/slide3.xml" Id="Rb7874b7cb2774db8" /><Relationship Type="http://schemas.openxmlformats.org/officeDocument/2006/relationships/slide" Target="/ppt/slides/slide4.xml" Id="Rff7c2ccea4c44600" /><Relationship Type="http://schemas.openxmlformats.org/officeDocument/2006/relationships/slide" Target="/ppt/slides/slide5.xml" Id="R2e399372b3fa4409" /><Relationship Type="http://schemas.openxmlformats.org/officeDocument/2006/relationships/slide" Target="/ppt/slides/slide6.xml" Id="R2db4c8514269433f" /><Relationship Type="http://schemas.openxmlformats.org/officeDocument/2006/relationships/slide" Target="/ppt/slides/slide7.xml" Id="R26343ce7b10a4b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ac443f37d549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4fd67e52d470a" /><Relationship Type="http://schemas.openxmlformats.org/officeDocument/2006/relationships/theme" Target="/ppt/slideMasters/theme/theme1.xml" Id="R8ac89a93f92b4e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b4fd67e52d47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66ae215004b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59896cbbf4f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44fa9cfaa4c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06be2b9b747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195a0167d45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64dce9e0242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09410f3c84e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SCANDIC HOLDING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10 588 971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29 724 110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30 572 904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Treskev 1 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4043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55 32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989 015 613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