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c7d55d686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2a16e29e194f8b"/>
  </p:sldMasterIdLst>
  <p:sldIdLst>
    <p:sldId xmlns:r="http://schemas.openxmlformats.org/officeDocument/2006/relationships" id="256" r:id="R300f490495dc49c1"/>
    <p:sldId xmlns:r="http://schemas.openxmlformats.org/officeDocument/2006/relationships" id="257" r:id="R535dfe27e4994578"/>
    <p:sldId xmlns:r="http://schemas.openxmlformats.org/officeDocument/2006/relationships" id="258" r:id="Rb68e08f09c1c402a"/>
    <p:sldId xmlns:r="http://schemas.openxmlformats.org/officeDocument/2006/relationships" id="259" r:id="R5c2d7f857ebc471a"/>
    <p:sldId xmlns:r="http://schemas.openxmlformats.org/officeDocument/2006/relationships" id="260" r:id="R367526257da54ccf"/>
    <p:sldId xmlns:r="http://schemas.openxmlformats.org/officeDocument/2006/relationships" id="261" r:id="R0fa7f9c9fcb34098"/>
    <p:sldId xmlns:r="http://schemas.openxmlformats.org/officeDocument/2006/relationships" id="262" r:id="Rc73173dbb32d42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a16e29e194f8b" /><Relationship Type="http://schemas.openxmlformats.org/officeDocument/2006/relationships/slide" Target="/ppt/slides/slide1.xml" Id="R300f490495dc49c1" /><Relationship Type="http://schemas.openxmlformats.org/officeDocument/2006/relationships/slide" Target="/ppt/slides/slide2.xml" Id="R535dfe27e4994578" /><Relationship Type="http://schemas.openxmlformats.org/officeDocument/2006/relationships/slide" Target="/ppt/slides/slide3.xml" Id="Rb68e08f09c1c402a" /><Relationship Type="http://schemas.openxmlformats.org/officeDocument/2006/relationships/slide" Target="/ppt/slides/slide4.xml" Id="R5c2d7f857ebc471a" /><Relationship Type="http://schemas.openxmlformats.org/officeDocument/2006/relationships/slide" Target="/ppt/slides/slide5.xml" Id="R367526257da54ccf" /><Relationship Type="http://schemas.openxmlformats.org/officeDocument/2006/relationships/slide" Target="/ppt/slides/slide6.xml" Id="R0fa7f9c9fcb34098" /><Relationship Type="http://schemas.openxmlformats.org/officeDocument/2006/relationships/slide" Target="/ppt/slides/slide7.xml" Id="Rc73173dbb32d42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a0015a2ef49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62e4f0c654087" /><Relationship Type="http://schemas.openxmlformats.org/officeDocument/2006/relationships/theme" Target="/ppt/slideMasters/theme/theme1.xml" Id="R28bad7012679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d62e4f0c6540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92876595c4e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d0f4a1145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f6e213eac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d1eeee62946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8e1382a3547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3b25b6dfb40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134582e1e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NAMA INVEST AS ble etablert [år] og holder til i Bjorbekk.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ATLE LØVIG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Adamshaven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