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756d17ba4149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04a80a18d24a1e"/>
  </p:sldMasterIdLst>
  <p:sldIdLst>
    <p:sldId xmlns:r="http://schemas.openxmlformats.org/officeDocument/2006/relationships" id="256" r:id="R9c0301fbb3a94072"/>
    <p:sldId xmlns:r="http://schemas.openxmlformats.org/officeDocument/2006/relationships" id="257" r:id="R5afd0324a1ca4b62"/>
    <p:sldId xmlns:r="http://schemas.openxmlformats.org/officeDocument/2006/relationships" id="258" r:id="R6b49da651ded49a5"/>
    <p:sldId xmlns:r="http://schemas.openxmlformats.org/officeDocument/2006/relationships" id="259" r:id="R19e135829ff546ea"/>
    <p:sldId xmlns:r="http://schemas.openxmlformats.org/officeDocument/2006/relationships" id="260" r:id="Re9c7e9898e4d48ce"/>
    <p:sldId xmlns:r="http://schemas.openxmlformats.org/officeDocument/2006/relationships" id="261" r:id="R7512c2e34ab9456c"/>
    <p:sldId xmlns:r="http://schemas.openxmlformats.org/officeDocument/2006/relationships" id="262" r:id="R96dfa033b9a6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4a80a18d24a1e" /><Relationship Type="http://schemas.openxmlformats.org/officeDocument/2006/relationships/slide" Target="/ppt/slides/slide1.xml" Id="R9c0301fbb3a94072" /><Relationship Type="http://schemas.openxmlformats.org/officeDocument/2006/relationships/slide" Target="/ppt/slides/slide2.xml" Id="R5afd0324a1ca4b62" /><Relationship Type="http://schemas.openxmlformats.org/officeDocument/2006/relationships/slide" Target="/ppt/slides/slide3.xml" Id="R6b49da651ded49a5" /><Relationship Type="http://schemas.openxmlformats.org/officeDocument/2006/relationships/slide" Target="/ppt/slides/slide4.xml" Id="R19e135829ff546ea" /><Relationship Type="http://schemas.openxmlformats.org/officeDocument/2006/relationships/slide" Target="/ppt/slides/slide5.xml" Id="Re9c7e9898e4d48ce" /><Relationship Type="http://schemas.openxmlformats.org/officeDocument/2006/relationships/slide" Target="/ppt/slides/slide6.xml" Id="R7512c2e34ab9456c" /><Relationship Type="http://schemas.openxmlformats.org/officeDocument/2006/relationships/slide" Target="/ppt/slides/slide7.xml" Id="R96dfa033b9a6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cb22c2bfa4f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7175118ae42eb" /><Relationship Type="http://schemas.openxmlformats.org/officeDocument/2006/relationships/theme" Target="/ppt/slideMasters/theme/theme1.xml" Id="Re7bf49238c51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07175118ae42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b4532306940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77463776c4d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a08e0c4b246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b28751d7645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da80c2b724a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1773c96f849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2db81fcb944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JIL INVEST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−110 824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2 955 332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28 742 513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31 868 434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LINDSETH JAN IVAR MOE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Selvikåsen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3077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