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c331e7cc9e47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7daeea1298495d"/>
  </p:sldMasterIdLst>
  <p:sldIdLst>
    <p:sldId xmlns:r="http://schemas.openxmlformats.org/officeDocument/2006/relationships" id="256" r:id="R5ca4d5810df84df6"/>
    <p:sldId xmlns:r="http://schemas.openxmlformats.org/officeDocument/2006/relationships" id="257" r:id="R34cdb7329b7b452c"/>
    <p:sldId xmlns:r="http://schemas.openxmlformats.org/officeDocument/2006/relationships" id="258" r:id="R6eaecba3075f44a5"/>
    <p:sldId xmlns:r="http://schemas.openxmlformats.org/officeDocument/2006/relationships" id="259" r:id="R1f3f8bc86fa343c4"/>
    <p:sldId xmlns:r="http://schemas.openxmlformats.org/officeDocument/2006/relationships" id="260" r:id="R6f87a2a78b8f4b99"/>
    <p:sldId xmlns:r="http://schemas.openxmlformats.org/officeDocument/2006/relationships" id="261" r:id="Rf0824ef9ace64fd1"/>
    <p:sldId xmlns:r="http://schemas.openxmlformats.org/officeDocument/2006/relationships" id="262" r:id="R89ff8a7209b44c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daeea1298495d" /><Relationship Type="http://schemas.openxmlformats.org/officeDocument/2006/relationships/slide" Target="/ppt/slides/slide1.xml" Id="R5ca4d5810df84df6" /><Relationship Type="http://schemas.openxmlformats.org/officeDocument/2006/relationships/slide" Target="/ppt/slides/slide2.xml" Id="R34cdb7329b7b452c" /><Relationship Type="http://schemas.openxmlformats.org/officeDocument/2006/relationships/slide" Target="/ppt/slides/slide3.xml" Id="R6eaecba3075f44a5" /><Relationship Type="http://schemas.openxmlformats.org/officeDocument/2006/relationships/slide" Target="/ppt/slides/slide4.xml" Id="R1f3f8bc86fa343c4" /><Relationship Type="http://schemas.openxmlformats.org/officeDocument/2006/relationships/slide" Target="/ppt/slides/slide5.xml" Id="R6f87a2a78b8f4b99" /><Relationship Type="http://schemas.openxmlformats.org/officeDocument/2006/relationships/slide" Target="/ppt/slides/slide6.xml" Id="Rf0824ef9ace64fd1" /><Relationship Type="http://schemas.openxmlformats.org/officeDocument/2006/relationships/slide" Target="/ppt/slides/slide7.xml" Id="R89ff8a7209b44c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5153dc4ae1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60dc7dffa4529" /><Relationship Type="http://schemas.openxmlformats.org/officeDocument/2006/relationships/theme" Target="/ppt/slideMasters/theme/theme1.xml" Id="Ra6dcdbb955634c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c60dc7dffa45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6b6287c0f40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61219b07d40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bc45acfaf4c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53f6871f048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0bc769e8342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0e56a737c41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f43d5b3d243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ERIK ANSNES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ANSNES EIENDOM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500 739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780 567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5 453 599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19 188 258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ANSNES PER-ERIK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