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67a076a468e4a8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53ba8412f714724"/>
  </p:sldMasterIdLst>
  <p:sldIdLst>
    <p:sldId xmlns:r="http://schemas.openxmlformats.org/officeDocument/2006/relationships" id="256" r:id="Red51ea32a05a4d8c"/>
    <p:sldId xmlns:r="http://schemas.openxmlformats.org/officeDocument/2006/relationships" id="257" r:id="Rb59e9bcce8034164"/>
    <p:sldId xmlns:r="http://schemas.openxmlformats.org/officeDocument/2006/relationships" id="258" r:id="R4620c75b5b9243fc"/>
    <p:sldId xmlns:r="http://schemas.openxmlformats.org/officeDocument/2006/relationships" id="259" r:id="Rec9703b8a3a548ff"/>
    <p:sldId xmlns:r="http://schemas.openxmlformats.org/officeDocument/2006/relationships" id="260" r:id="Rfda3a7fe1bf940e2"/>
    <p:sldId xmlns:r="http://schemas.openxmlformats.org/officeDocument/2006/relationships" id="261" r:id="Rd85652f5ed5a4026"/>
    <p:sldId xmlns:r="http://schemas.openxmlformats.org/officeDocument/2006/relationships" id="262" r:id="R1571079b43bf44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3ba8412f714724" /><Relationship Type="http://schemas.openxmlformats.org/officeDocument/2006/relationships/slide" Target="/ppt/slides/slide1.xml" Id="Red51ea32a05a4d8c" /><Relationship Type="http://schemas.openxmlformats.org/officeDocument/2006/relationships/slide" Target="/ppt/slides/slide2.xml" Id="Rb59e9bcce8034164" /><Relationship Type="http://schemas.openxmlformats.org/officeDocument/2006/relationships/slide" Target="/ppt/slides/slide3.xml" Id="R4620c75b5b9243fc" /><Relationship Type="http://schemas.openxmlformats.org/officeDocument/2006/relationships/slide" Target="/ppt/slides/slide4.xml" Id="Rec9703b8a3a548ff" /><Relationship Type="http://schemas.openxmlformats.org/officeDocument/2006/relationships/slide" Target="/ppt/slides/slide5.xml" Id="Rfda3a7fe1bf940e2" /><Relationship Type="http://schemas.openxmlformats.org/officeDocument/2006/relationships/slide" Target="/ppt/slides/slide6.xml" Id="Rd85652f5ed5a4026" /><Relationship Type="http://schemas.openxmlformats.org/officeDocument/2006/relationships/slide" Target="/ppt/slides/slide7.xml" Id="R1571079b43bf44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1fd125ae4842c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2296ccd37e451e" /><Relationship Type="http://schemas.openxmlformats.org/officeDocument/2006/relationships/theme" Target="/ppt/slideMasters/theme/theme1.xml" Id="Rcaf8918b7e674b0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e2296ccd37e451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1d108476b3451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64b379d62049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6623c4372f41d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8fc0260ce448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709d9ff047411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fc535fb3374aa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d6be64f8ac485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LD INVEST AS ble etablert [år] og holder til i Jessheim.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819 928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174 337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119 451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1 336 020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1 984 652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DØNNUM HÅKEN LENNART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Krusestuvegen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2068 Jessheim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989 022 075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LD INVEST AS</a:t>
            </a:r>
          </a:p>
        </p:txBody>
      </p:sp>
    </p:spTree>
  </p:cSld>
  <p:clrMapOvr>
    <a:masterClrMapping xmlns:a="http://schemas.openxmlformats.org/drawingml/2006/main"/>
  </p:clrMapOvr>
</p:sld>
</file>