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5dfd9054174d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ce8fae53b8447b"/>
  </p:sldMasterIdLst>
  <p:sldIdLst>
    <p:sldId xmlns:r="http://schemas.openxmlformats.org/officeDocument/2006/relationships" id="256" r:id="Ra18acb4b058d4812"/>
    <p:sldId xmlns:r="http://schemas.openxmlformats.org/officeDocument/2006/relationships" id="257" r:id="R3c2a74019f094054"/>
    <p:sldId xmlns:r="http://schemas.openxmlformats.org/officeDocument/2006/relationships" id="258" r:id="Ra7830a6f742443d1"/>
    <p:sldId xmlns:r="http://schemas.openxmlformats.org/officeDocument/2006/relationships" id="259" r:id="R611d45b106eb407c"/>
    <p:sldId xmlns:r="http://schemas.openxmlformats.org/officeDocument/2006/relationships" id="260" r:id="Ra2311c971bb34404"/>
    <p:sldId xmlns:r="http://schemas.openxmlformats.org/officeDocument/2006/relationships" id="261" r:id="R61eab34859434a3e"/>
    <p:sldId xmlns:r="http://schemas.openxmlformats.org/officeDocument/2006/relationships" id="262" r:id="R24574ca38c0d45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ce8fae53b8447b" /><Relationship Type="http://schemas.openxmlformats.org/officeDocument/2006/relationships/slide" Target="/ppt/slides/slide1.xml" Id="Ra18acb4b058d4812" /><Relationship Type="http://schemas.openxmlformats.org/officeDocument/2006/relationships/slide" Target="/ppt/slides/slide2.xml" Id="R3c2a74019f094054" /><Relationship Type="http://schemas.openxmlformats.org/officeDocument/2006/relationships/slide" Target="/ppt/slides/slide3.xml" Id="Ra7830a6f742443d1" /><Relationship Type="http://schemas.openxmlformats.org/officeDocument/2006/relationships/slide" Target="/ppt/slides/slide4.xml" Id="R611d45b106eb407c" /><Relationship Type="http://schemas.openxmlformats.org/officeDocument/2006/relationships/slide" Target="/ppt/slides/slide5.xml" Id="Ra2311c971bb34404" /><Relationship Type="http://schemas.openxmlformats.org/officeDocument/2006/relationships/slide" Target="/ppt/slides/slide6.xml" Id="R61eab34859434a3e" /><Relationship Type="http://schemas.openxmlformats.org/officeDocument/2006/relationships/slide" Target="/ppt/slides/slide7.xml" Id="R24574ca38c0d45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1c6ceccbcc4b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c1a9bdc0684140" /><Relationship Type="http://schemas.openxmlformats.org/officeDocument/2006/relationships/theme" Target="/ppt/slideMasters/theme/theme1.xml" Id="R683802dac52140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c1a9bdc06841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751a66fc1343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022e80457e47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3e5f7d2dea43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6e1aa306e745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1242ffd4a8482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4880797c06494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5531e1d50642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SJØELISE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SJØELISE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SJØELISE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SJØELISE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SJØELISE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SJØELISE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−19 401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−18 977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21 454 160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21 454 160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SJØELISE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CASPERSEN ELISE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SJØELISE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Vollgate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82 35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989 022 261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SJØELISE AS</a:t>
            </a:r>
          </a:p>
        </p:txBody>
      </p:sp>
    </p:spTree>
  </p:cSld>
  <p:clrMapOvr>
    <a:masterClrMapping xmlns:a="http://schemas.openxmlformats.org/drawingml/2006/main"/>
  </p:clrMapOvr>
</p:sld>
</file>