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7c4041a704d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d07c537b5c4211"/>
  </p:sldMasterIdLst>
  <p:sldIdLst>
    <p:sldId xmlns:r="http://schemas.openxmlformats.org/officeDocument/2006/relationships" id="256" r:id="R5d804e8124174ddd"/>
    <p:sldId xmlns:r="http://schemas.openxmlformats.org/officeDocument/2006/relationships" id="257" r:id="R931f7455208c4220"/>
    <p:sldId xmlns:r="http://schemas.openxmlformats.org/officeDocument/2006/relationships" id="258" r:id="R22381892f86f4fd3"/>
    <p:sldId xmlns:r="http://schemas.openxmlformats.org/officeDocument/2006/relationships" id="259" r:id="R3a01ce5964d643f0"/>
    <p:sldId xmlns:r="http://schemas.openxmlformats.org/officeDocument/2006/relationships" id="260" r:id="R7ecaa4e4952e420d"/>
    <p:sldId xmlns:r="http://schemas.openxmlformats.org/officeDocument/2006/relationships" id="261" r:id="R2d7a7e148c4845c0"/>
    <p:sldId xmlns:r="http://schemas.openxmlformats.org/officeDocument/2006/relationships" id="262" r:id="R00e252e13b98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d07c537b5c4211" /><Relationship Type="http://schemas.openxmlformats.org/officeDocument/2006/relationships/slide" Target="/ppt/slides/slide1.xml" Id="R5d804e8124174ddd" /><Relationship Type="http://schemas.openxmlformats.org/officeDocument/2006/relationships/slide" Target="/ppt/slides/slide2.xml" Id="R931f7455208c4220" /><Relationship Type="http://schemas.openxmlformats.org/officeDocument/2006/relationships/slide" Target="/ppt/slides/slide3.xml" Id="R22381892f86f4fd3" /><Relationship Type="http://schemas.openxmlformats.org/officeDocument/2006/relationships/slide" Target="/ppt/slides/slide4.xml" Id="R3a01ce5964d643f0" /><Relationship Type="http://schemas.openxmlformats.org/officeDocument/2006/relationships/slide" Target="/ppt/slides/slide5.xml" Id="R7ecaa4e4952e420d" /><Relationship Type="http://schemas.openxmlformats.org/officeDocument/2006/relationships/slide" Target="/ppt/slides/slide6.xml" Id="R2d7a7e148c4845c0" /><Relationship Type="http://schemas.openxmlformats.org/officeDocument/2006/relationships/slide" Target="/ppt/slides/slide7.xml" Id="R00e252e13b98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aee00a25040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d8b94f03b434a" /><Relationship Type="http://schemas.openxmlformats.org/officeDocument/2006/relationships/theme" Target="/ppt/slideMasters/theme/theme1.xml" Id="R4b0d7380cf8e43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d8b94f03b43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86a55c482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520da2e664a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00ba6329148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f1a661cfe41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e16639d3440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dc10aeabc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8a01a8ca04a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BAKS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945 917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53 425 498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54 849 117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AKSELSEN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Stalheimvegen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63 50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 HOLDING AS</a:t>
            </a:r>
          </a:p>
        </p:txBody>
      </p:sp>
    </p:spTree>
  </p:cSld>
  <p:clrMapOvr>
    <a:masterClrMapping xmlns:a="http://schemas.openxmlformats.org/drawingml/2006/main"/>
  </p:clrMapOvr>
</p:sld>
</file>