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a1fa29d1f645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5d9d8fbf34e32"/>
  </p:sldMasterIdLst>
  <p:sldIdLst>
    <p:sldId xmlns:r="http://schemas.openxmlformats.org/officeDocument/2006/relationships" id="256" r:id="Rd654f19c602041f7"/>
    <p:sldId xmlns:r="http://schemas.openxmlformats.org/officeDocument/2006/relationships" id="257" r:id="R27425f20eeb348e5"/>
    <p:sldId xmlns:r="http://schemas.openxmlformats.org/officeDocument/2006/relationships" id="258" r:id="Rada787f113b344d5"/>
    <p:sldId xmlns:r="http://schemas.openxmlformats.org/officeDocument/2006/relationships" id="259" r:id="Reaf4c38bba3a4a9e"/>
    <p:sldId xmlns:r="http://schemas.openxmlformats.org/officeDocument/2006/relationships" id="260" r:id="R571a17c27bc94115"/>
    <p:sldId xmlns:r="http://schemas.openxmlformats.org/officeDocument/2006/relationships" id="261" r:id="R8f6707fe4d404168"/>
    <p:sldId xmlns:r="http://schemas.openxmlformats.org/officeDocument/2006/relationships" id="262" r:id="R9ab4331bddab4f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5d9d8fbf34e32" /><Relationship Type="http://schemas.openxmlformats.org/officeDocument/2006/relationships/slide" Target="/ppt/slides/slide1.xml" Id="Rd654f19c602041f7" /><Relationship Type="http://schemas.openxmlformats.org/officeDocument/2006/relationships/slide" Target="/ppt/slides/slide2.xml" Id="R27425f20eeb348e5" /><Relationship Type="http://schemas.openxmlformats.org/officeDocument/2006/relationships/slide" Target="/ppt/slides/slide3.xml" Id="Rada787f113b344d5" /><Relationship Type="http://schemas.openxmlformats.org/officeDocument/2006/relationships/slide" Target="/ppt/slides/slide4.xml" Id="Reaf4c38bba3a4a9e" /><Relationship Type="http://schemas.openxmlformats.org/officeDocument/2006/relationships/slide" Target="/ppt/slides/slide5.xml" Id="R571a17c27bc94115" /><Relationship Type="http://schemas.openxmlformats.org/officeDocument/2006/relationships/slide" Target="/ppt/slides/slide6.xml" Id="R8f6707fe4d404168" /><Relationship Type="http://schemas.openxmlformats.org/officeDocument/2006/relationships/slide" Target="/ppt/slides/slide7.xml" Id="R9ab4331bddab4f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acdd423cb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96e04387a4891" /><Relationship Type="http://schemas.openxmlformats.org/officeDocument/2006/relationships/theme" Target="/ppt/slideMasters/theme/theme1.xml" Id="R951639fa1fab4e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96e04387a48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5d45f442344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ebd65ec4b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609f6be2f43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ef9d77b66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080e6b13743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adde2a5434f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206a3e06f4c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FORTIUS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FORTIUS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581 305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−1 231 351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2 008 148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150 039 264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151 617 542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989 026 445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FORTIUS HOLDING AS</a:t>
            </a:r>
          </a:p>
        </p:txBody>
      </p:sp>
    </p:spTree>
  </p:cSld>
  <p:clrMapOvr>
    <a:masterClrMapping xmlns:a="http://schemas.openxmlformats.org/drawingml/2006/main"/>
  </p:clrMapOvr>
</p:sld>
</file>