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cb325fe97547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62554dc80540cb"/>
  </p:sldMasterIdLst>
  <p:sldIdLst>
    <p:sldId xmlns:r="http://schemas.openxmlformats.org/officeDocument/2006/relationships" id="256" r:id="R2d9220cacbc04fb3"/>
    <p:sldId xmlns:r="http://schemas.openxmlformats.org/officeDocument/2006/relationships" id="257" r:id="R8ba09bc88b314c48"/>
    <p:sldId xmlns:r="http://schemas.openxmlformats.org/officeDocument/2006/relationships" id="258" r:id="R4df33208f7264b99"/>
    <p:sldId xmlns:r="http://schemas.openxmlformats.org/officeDocument/2006/relationships" id="259" r:id="R0c5b389dd3dc4b7e"/>
    <p:sldId xmlns:r="http://schemas.openxmlformats.org/officeDocument/2006/relationships" id="260" r:id="Ra2d1af80be2a4d1f"/>
    <p:sldId xmlns:r="http://schemas.openxmlformats.org/officeDocument/2006/relationships" id="261" r:id="Rb41d028008564ea4"/>
    <p:sldId xmlns:r="http://schemas.openxmlformats.org/officeDocument/2006/relationships" id="262" r:id="Rcec3447d2d9d4f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62554dc80540cb" /><Relationship Type="http://schemas.openxmlformats.org/officeDocument/2006/relationships/slide" Target="/ppt/slides/slide1.xml" Id="R2d9220cacbc04fb3" /><Relationship Type="http://schemas.openxmlformats.org/officeDocument/2006/relationships/slide" Target="/ppt/slides/slide2.xml" Id="R8ba09bc88b314c48" /><Relationship Type="http://schemas.openxmlformats.org/officeDocument/2006/relationships/slide" Target="/ppt/slides/slide3.xml" Id="R4df33208f7264b99" /><Relationship Type="http://schemas.openxmlformats.org/officeDocument/2006/relationships/slide" Target="/ppt/slides/slide4.xml" Id="R0c5b389dd3dc4b7e" /><Relationship Type="http://schemas.openxmlformats.org/officeDocument/2006/relationships/slide" Target="/ppt/slides/slide5.xml" Id="Ra2d1af80be2a4d1f" /><Relationship Type="http://schemas.openxmlformats.org/officeDocument/2006/relationships/slide" Target="/ppt/slides/slide6.xml" Id="Rb41d028008564ea4" /><Relationship Type="http://schemas.openxmlformats.org/officeDocument/2006/relationships/slide" Target="/ppt/slides/slide7.xml" Id="Rcec3447d2d9d4f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d3a670d8d34e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c78165b5c4813" /><Relationship Type="http://schemas.openxmlformats.org/officeDocument/2006/relationships/theme" Target="/ppt/slideMasters/theme/theme1.xml" Id="R977c621d88da40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6c78165b5c48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15f71b5f149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93c7675be45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7a4ee77c744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50d0d177b46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83f9c4a87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2fdbccdae44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972e2e54341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SLETTEBØE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SLETTEBØE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SLETTEBØE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SLETTEBØE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SLETTEBØE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SLETTEBØE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−343 047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10 702 998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105 180 400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126 683 980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SLETTEBØE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SLETTEBØE HANNE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SLETTEBØE AKSEL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SLETTEBØE ÅSE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SLETTEBØE KRISTIAN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SLETTEBØE TOR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SLETTEBØE AKSEL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SLETTEBØE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Aksel Slettebøe, Tjuvhelleren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12 91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sletteboe@sletteboe.no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989 028 189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SLETTEBØE HOLDING AS</a:t>
            </a:r>
          </a:p>
        </p:txBody>
      </p:sp>
    </p:spTree>
  </p:cSld>
  <p:clrMapOvr>
    <a:masterClrMapping xmlns:a="http://schemas.openxmlformats.org/drawingml/2006/main"/>
  </p:clrMapOvr>
</p:sld>
</file>