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d91b7cee4e4c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f0f0740cb14014"/>
  </p:sldMasterIdLst>
  <p:sldIdLst>
    <p:sldId xmlns:r="http://schemas.openxmlformats.org/officeDocument/2006/relationships" id="256" r:id="Rd2e2a5db13df4584"/>
    <p:sldId xmlns:r="http://schemas.openxmlformats.org/officeDocument/2006/relationships" id="257" r:id="Re294c24f994f4223"/>
    <p:sldId xmlns:r="http://schemas.openxmlformats.org/officeDocument/2006/relationships" id="258" r:id="Re4f09d309786449a"/>
    <p:sldId xmlns:r="http://schemas.openxmlformats.org/officeDocument/2006/relationships" id="259" r:id="Rc32d2d555aaa4c7a"/>
    <p:sldId xmlns:r="http://schemas.openxmlformats.org/officeDocument/2006/relationships" id="260" r:id="R52a3520c72364841"/>
    <p:sldId xmlns:r="http://schemas.openxmlformats.org/officeDocument/2006/relationships" id="261" r:id="R683f1b9fc8cb45f3"/>
    <p:sldId xmlns:r="http://schemas.openxmlformats.org/officeDocument/2006/relationships" id="262" r:id="R97d76052562e42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f0f0740cb14014" /><Relationship Type="http://schemas.openxmlformats.org/officeDocument/2006/relationships/slide" Target="/ppt/slides/slide1.xml" Id="Rd2e2a5db13df4584" /><Relationship Type="http://schemas.openxmlformats.org/officeDocument/2006/relationships/slide" Target="/ppt/slides/slide2.xml" Id="Re294c24f994f4223" /><Relationship Type="http://schemas.openxmlformats.org/officeDocument/2006/relationships/slide" Target="/ppt/slides/slide3.xml" Id="Re4f09d309786449a" /><Relationship Type="http://schemas.openxmlformats.org/officeDocument/2006/relationships/slide" Target="/ppt/slides/slide4.xml" Id="Rc32d2d555aaa4c7a" /><Relationship Type="http://schemas.openxmlformats.org/officeDocument/2006/relationships/slide" Target="/ppt/slides/slide5.xml" Id="R52a3520c72364841" /><Relationship Type="http://schemas.openxmlformats.org/officeDocument/2006/relationships/slide" Target="/ppt/slides/slide6.xml" Id="R683f1b9fc8cb45f3" /><Relationship Type="http://schemas.openxmlformats.org/officeDocument/2006/relationships/slide" Target="/ppt/slides/slide7.xml" Id="R97d76052562e42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ce53cf64ab4e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602ecdcc2e47e4" /><Relationship Type="http://schemas.openxmlformats.org/officeDocument/2006/relationships/theme" Target="/ppt/slideMasters/theme/theme1.xml" Id="R68ea54cfb75f4d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602ecdcc2e47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4ae866a52d4f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692511c12042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f1aa788553466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2f2378d07340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5be38689dc4c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d8338343a3469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cfb95eee3341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ATM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ATM INVEST AS ble etablert [år] og holder til i Kjeller.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−20 620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429 380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271 702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706 702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THORSTENSEN TOM  –  56,0 %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RIISER MONA THORSTENSEN  –  29,0 %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THORSTENSEN AINA  –  15,0 %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Instituttveien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2007 Kjeller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64 84 44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989 028 502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ATM INVEST AS</a:t>
            </a:r>
          </a:p>
        </p:txBody>
      </p:sp>
    </p:spTree>
  </p:cSld>
  <p:clrMapOvr>
    <a:masterClrMapping xmlns:a="http://schemas.openxmlformats.org/drawingml/2006/main"/>
  </p:clrMapOvr>
</p:sld>
</file>