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f302c8f69e4a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27e78319ed4055"/>
  </p:sldMasterIdLst>
  <p:sldIdLst>
    <p:sldId xmlns:r="http://schemas.openxmlformats.org/officeDocument/2006/relationships" id="256" r:id="R25ce5f70018940d3"/>
    <p:sldId xmlns:r="http://schemas.openxmlformats.org/officeDocument/2006/relationships" id="257" r:id="R5183ae3eafeb4593"/>
    <p:sldId xmlns:r="http://schemas.openxmlformats.org/officeDocument/2006/relationships" id="258" r:id="Rae876726557a4fde"/>
    <p:sldId xmlns:r="http://schemas.openxmlformats.org/officeDocument/2006/relationships" id="259" r:id="Rd93dfc83a6d042f3"/>
    <p:sldId xmlns:r="http://schemas.openxmlformats.org/officeDocument/2006/relationships" id="260" r:id="R9b1419c0cb6a4625"/>
    <p:sldId xmlns:r="http://schemas.openxmlformats.org/officeDocument/2006/relationships" id="261" r:id="Rcf19670a06244ebc"/>
    <p:sldId xmlns:r="http://schemas.openxmlformats.org/officeDocument/2006/relationships" id="262" r:id="R679054e0cdea48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7e78319ed4055" /><Relationship Type="http://schemas.openxmlformats.org/officeDocument/2006/relationships/slide" Target="/ppt/slides/slide1.xml" Id="R25ce5f70018940d3" /><Relationship Type="http://schemas.openxmlformats.org/officeDocument/2006/relationships/slide" Target="/ppt/slides/slide2.xml" Id="R5183ae3eafeb4593" /><Relationship Type="http://schemas.openxmlformats.org/officeDocument/2006/relationships/slide" Target="/ppt/slides/slide3.xml" Id="Rae876726557a4fde" /><Relationship Type="http://schemas.openxmlformats.org/officeDocument/2006/relationships/slide" Target="/ppt/slides/slide4.xml" Id="Rd93dfc83a6d042f3" /><Relationship Type="http://schemas.openxmlformats.org/officeDocument/2006/relationships/slide" Target="/ppt/slides/slide5.xml" Id="R9b1419c0cb6a4625" /><Relationship Type="http://schemas.openxmlformats.org/officeDocument/2006/relationships/slide" Target="/ppt/slides/slide6.xml" Id="Rcf19670a06244ebc" /><Relationship Type="http://schemas.openxmlformats.org/officeDocument/2006/relationships/slide" Target="/ppt/slides/slide7.xml" Id="R679054e0cdea48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0e40ed804949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0147b83454864" /><Relationship Type="http://schemas.openxmlformats.org/officeDocument/2006/relationships/theme" Target="/ppt/slideMasters/theme/theme1.xml" Id="R6281dd4f4f1540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20147b834548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40c48ef8848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71de08e214e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53230807d4a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6672e13eb42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3c3ff19da49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2823ddfeb4b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760c5babc4a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GUDBRANDSEN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GUDBRANDSEN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12 201 575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15 278 065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GUDBRANDSEN NILS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989 030 833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