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9a406da40847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3c9133a0654e5e"/>
  </p:sldMasterIdLst>
  <p:sldIdLst>
    <p:sldId xmlns:r="http://schemas.openxmlformats.org/officeDocument/2006/relationships" id="256" r:id="Rdbbdc0571024451a"/>
    <p:sldId xmlns:r="http://schemas.openxmlformats.org/officeDocument/2006/relationships" id="257" r:id="R10401642433c4d76"/>
    <p:sldId xmlns:r="http://schemas.openxmlformats.org/officeDocument/2006/relationships" id="258" r:id="R1059cff1e62f4a6e"/>
    <p:sldId xmlns:r="http://schemas.openxmlformats.org/officeDocument/2006/relationships" id="259" r:id="R8884edbca32047c2"/>
    <p:sldId xmlns:r="http://schemas.openxmlformats.org/officeDocument/2006/relationships" id="260" r:id="R2eba3b5c56cd41ac"/>
    <p:sldId xmlns:r="http://schemas.openxmlformats.org/officeDocument/2006/relationships" id="261" r:id="Rd522b6ae2e8c41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3c9133a0654e5e" /><Relationship Type="http://schemas.openxmlformats.org/officeDocument/2006/relationships/slide" Target="/ppt/slides/slide1.xml" Id="Rdbbdc0571024451a" /><Relationship Type="http://schemas.openxmlformats.org/officeDocument/2006/relationships/slide" Target="/ppt/slides/slide2.xml" Id="R10401642433c4d76" /><Relationship Type="http://schemas.openxmlformats.org/officeDocument/2006/relationships/slide" Target="/ppt/slides/slide3.xml" Id="R1059cff1e62f4a6e" /><Relationship Type="http://schemas.openxmlformats.org/officeDocument/2006/relationships/slide" Target="/ppt/slides/slide4.xml" Id="R8884edbca32047c2" /><Relationship Type="http://schemas.openxmlformats.org/officeDocument/2006/relationships/slide" Target="/ppt/slides/slide5.xml" Id="R2eba3b5c56cd41ac" /><Relationship Type="http://schemas.openxmlformats.org/officeDocument/2006/relationships/slide" Target="/ppt/slides/slide6.xml" Id="Rd522b6ae2e8c41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6dc56950e849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13a52fbd9458d" /><Relationship Type="http://schemas.openxmlformats.org/officeDocument/2006/relationships/theme" Target="/ppt/slideMasters/theme/theme1.xml" Id="Ra41ae5593ef14e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813a52fbd945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f5af56ff14c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22e80a78a44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5ecd4ab9f4e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c6440037a49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a197ecb6f4a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d55396d6b44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LKM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LKM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LKM 1 AS ble etablert [år] og holder til i Ørje.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LKM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LKM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LKM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−869 459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21 389 960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142 537 543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146 150 655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LKM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1870 Ørje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989 031 007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LKM 1 AS</a:t>
            </a:r>
          </a:p>
        </p:txBody>
      </p:sp>
    </p:spTree>
  </p:cSld>
  <p:clrMapOvr>
    <a:masterClrMapping xmlns:a="http://schemas.openxmlformats.org/drawingml/2006/main"/>
  </p:clrMapOvr>
</p:sld>
</file>